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57" r:id="rId3"/>
    <p:sldId id="263" r:id="rId4"/>
    <p:sldId id="264" r:id="rId5"/>
    <p:sldId id="265" r:id="rId6"/>
    <p:sldId id="266" r:id="rId7"/>
    <p:sldId id="267" r:id="rId8"/>
    <p:sldId id="278" r:id="rId9"/>
    <p:sldId id="268" r:id="rId10"/>
    <p:sldId id="279" r:id="rId11"/>
    <p:sldId id="269" r:id="rId12"/>
    <p:sldId id="276" r:id="rId13"/>
    <p:sldId id="273" r:id="rId14"/>
    <p:sldId id="277" r:id="rId15"/>
    <p:sldId id="270" r:id="rId16"/>
    <p:sldId id="271" r:id="rId17"/>
    <p:sldId id="275" r:id="rId18"/>
    <p:sldId id="274"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840"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AEF23BD-73B0-49DA-AE58-A1221912C08F}" type="datetimeFigureOut">
              <a:rPr lang="en-US" smtClean="0"/>
              <a:t>2/5/2017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0A48CCC-819C-4BB8-9617-F041AA7F2558}" type="slidenum">
              <a:rPr lang="en-US" smtClean="0"/>
              <a:t>‹#›</a:t>
            </a:fld>
            <a:endParaRPr lang="en-US"/>
          </a:p>
        </p:txBody>
      </p:sp>
    </p:spTree>
    <p:extLst>
      <p:ext uri="{BB962C8B-B14F-4D97-AF65-F5344CB8AC3E}">
        <p14:creationId xmlns:p14="http://schemas.microsoft.com/office/powerpoint/2010/main" val="2094398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3838E10-C992-4ADF-92DA-F1A7B5872495}" type="datetimeFigureOut">
              <a:rPr lang="en-US" smtClean="0"/>
              <a:t>2/5/2017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0A0F99B-9EE1-4700-BE2E-5499BDED3380}" type="slidenum">
              <a:rPr lang="en-US" smtClean="0"/>
              <a:t>‹#›</a:t>
            </a:fld>
            <a:endParaRPr lang="en-US"/>
          </a:p>
        </p:txBody>
      </p:sp>
    </p:spTree>
    <p:extLst>
      <p:ext uri="{BB962C8B-B14F-4D97-AF65-F5344CB8AC3E}">
        <p14:creationId xmlns:p14="http://schemas.microsoft.com/office/powerpoint/2010/main" val="3265135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600200"/>
          </a:xfrm>
        </p:spPr>
        <p:txBody>
          <a:bodyPr/>
          <a:lstStyle>
            <a:lvl1pPr algn="ctr">
              <a:defRPr sz="4800">
                <a:solidFill>
                  <a:srgbClr val="92D050"/>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5" name="Slide Number Placeholder 4"/>
          <p:cNvSpPr>
            <a:spLocks noGrp="1"/>
          </p:cNvSpPr>
          <p:nvPr>
            <p:ph type="sldNum" sz="quarter" idx="10"/>
          </p:nvPr>
        </p:nvSpPr>
        <p:spPr/>
        <p:txBody>
          <a:bodyPr/>
          <a:lstStyle/>
          <a:p>
            <a:fld id="{E26F8BA8-21B2-4365-9513-D734B68CE228}" type="slidenum">
              <a:rPr lang="en-US" smtClean="0"/>
              <a:pPr/>
              <a:t>‹#›</a:t>
            </a:fld>
            <a:endParaRPr lang="en-US"/>
          </a:p>
        </p:txBody>
      </p:sp>
      <p:sp>
        <p:nvSpPr>
          <p:cNvPr id="6" name="Footer Placeholder 5"/>
          <p:cNvSpPr>
            <a:spLocks noGrp="1"/>
          </p:cNvSpPr>
          <p:nvPr>
            <p:ph type="ftr" sz="quarter" idx="11"/>
          </p:nvPr>
        </p:nvSpPr>
        <p:spPr/>
        <p:txBody>
          <a:bodyPr/>
          <a:lstStyle/>
          <a:p>
            <a:r>
              <a:rPr lang="en-US" smtClean="0"/>
              <a:t>2016 Version</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ctr">
              <a:defRPr>
                <a:solidFill>
                  <a:srgbClr val="92D050"/>
                </a:solidFill>
                <a:effectLst>
                  <a:outerShdw blurRad="38100" dist="38100" dir="2700000" algn="tl">
                    <a:srgbClr val="000000">
                      <a:alpha val="43137"/>
                    </a:srgbClr>
                  </a:outerShdw>
                </a:effectLst>
              </a:defRPr>
            </a:lvl1pPr>
          </a:lstStyle>
          <a:p>
            <a:r>
              <a:rPr lang="en-US" dirty="0" smtClean="0"/>
              <a:t>Click to edit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4"/>
          <p:cNvSpPr>
            <a:spLocks noGrp="1"/>
          </p:cNvSpPr>
          <p:nvPr>
            <p:ph type="sldNum" sz="quarter" idx="10"/>
          </p:nvPr>
        </p:nvSpPr>
        <p:spPr/>
        <p:txBody>
          <a:bodyPr/>
          <a:lstStyle/>
          <a:p>
            <a:fld id="{E26F8BA8-21B2-4365-9513-D734B68CE228}" type="slidenum">
              <a:rPr lang="en-US" smtClean="0"/>
              <a:pPr/>
              <a:t>‹#›</a:t>
            </a:fld>
            <a:endParaRPr lang="en-US"/>
          </a:p>
        </p:txBody>
      </p:sp>
      <p:sp>
        <p:nvSpPr>
          <p:cNvPr id="6" name="Footer Placeholder 5"/>
          <p:cNvSpPr>
            <a:spLocks noGrp="1"/>
          </p:cNvSpPr>
          <p:nvPr>
            <p:ph type="ftr" sz="quarter" idx="11"/>
          </p:nvPr>
        </p:nvSpPr>
        <p:spPr/>
        <p:txBody>
          <a:bodyPr/>
          <a:lstStyle/>
          <a:p>
            <a:r>
              <a:rPr lang="en-US" smtClean="0"/>
              <a:t>2016 Version</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Chapter Title">
    <p:spTree>
      <p:nvGrpSpPr>
        <p:cNvPr id="1" name=""/>
        <p:cNvGrpSpPr/>
        <p:nvPr/>
      </p:nvGrpSpPr>
      <p:grpSpPr>
        <a:xfrm>
          <a:off x="0" y="0"/>
          <a:ext cx="0" cy="0"/>
          <a:chOff x="0" y="0"/>
          <a:chExt cx="0" cy="0"/>
        </a:xfrm>
      </p:grpSpPr>
      <p:sp>
        <p:nvSpPr>
          <p:cNvPr id="2" name="Title 1"/>
          <p:cNvSpPr>
            <a:spLocks noGrp="1"/>
          </p:cNvSpPr>
          <p:nvPr>
            <p:ph type="title"/>
          </p:nvPr>
        </p:nvSpPr>
        <p:spPr>
          <a:xfrm>
            <a:off x="304800" y="2819400"/>
            <a:ext cx="8151813" cy="760413"/>
          </a:xfrm>
        </p:spPr>
        <p:txBody>
          <a:bodyPr/>
          <a:lstStyle>
            <a:lvl1pPr algn="ctr">
              <a:defRPr sz="4800">
                <a:solidFill>
                  <a:srgbClr val="92D050"/>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4" name="Slide Number Placeholder 3"/>
          <p:cNvSpPr>
            <a:spLocks noGrp="1"/>
          </p:cNvSpPr>
          <p:nvPr>
            <p:ph type="sldNum" sz="quarter" idx="10"/>
          </p:nvPr>
        </p:nvSpPr>
        <p:spPr/>
        <p:txBody>
          <a:bodyPr/>
          <a:lstStyle/>
          <a:p>
            <a:fld id="{E26F8BA8-21B2-4365-9513-D734B68CE228}" type="slidenum">
              <a:rPr lang="en-US" smtClean="0"/>
              <a:pPr/>
              <a:t>‹#›</a:t>
            </a:fld>
            <a:endParaRPr lang="en-US"/>
          </a:p>
        </p:txBody>
      </p:sp>
      <p:sp>
        <p:nvSpPr>
          <p:cNvPr id="5" name="Footer Placeholder 4"/>
          <p:cNvSpPr>
            <a:spLocks noGrp="1"/>
          </p:cNvSpPr>
          <p:nvPr>
            <p:ph type="ftr" sz="quarter" idx="11"/>
          </p:nvPr>
        </p:nvSpPr>
        <p:spPr/>
        <p:txBody>
          <a:bodyPr/>
          <a:lstStyle/>
          <a:p>
            <a:r>
              <a:rPr lang="en-US" smtClean="0"/>
              <a:t>2016 Version</a:t>
            </a:r>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E26F8BA8-21B2-4365-9513-D734B68CE228}" type="slidenum">
              <a:rPr lang="en-US" smtClean="0"/>
              <a:pPr/>
              <a:t>‹#›</a:t>
            </a:fld>
            <a:endParaRPr lang="en-US"/>
          </a:p>
        </p:txBody>
      </p:sp>
      <p:sp>
        <p:nvSpPr>
          <p:cNvPr id="4" name="Footer Placeholder 3"/>
          <p:cNvSpPr>
            <a:spLocks noGrp="1"/>
          </p:cNvSpPr>
          <p:nvPr>
            <p:ph type="ftr" sz="quarter" idx="11"/>
          </p:nvPr>
        </p:nvSpPr>
        <p:spPr/>
        <p:txBody>
          <a:bodyPr/>
          <a:lstStyle/>
          <a:p>
            <a:r>
              <a:rPr lang="en-US" smtClean="0"/>
              <a:t>2016 Version</a:t>
            </a:r>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152400"/>
          </a:xfrm>
          <a:prstGeom prst="rect">
            <a:avLst/>
          </a:prstGeom>
          <a:solidFill>
            <a:srgbClr val="57BD1F"/>
          </a:solidFill>
          <a:ln w="9525">
            <a:solidFill>
              <a:srgbClr val="000000"/>
            </a:solidFill>
            <a:miter lim="800000"/>
            <a:headEnd/>
            <a:tailEnd/>
          </a:ln>
          <a:effectLst/>
        </p:spPr>
        <p:txBody>
          <a:bodyPr wrap="none" anchor="ctr"/>
          <a:lstStyle/>
          <a:p>
            <a:pPr>
              <a:defRPr/>
            </a:pPr>
            <a:endParaRPr lang="en-US"/>
          </a:p>
        </p:txBody>
      </p:sp>
      <p:sp>
        <p:nvSpPr>
          <p:cNvPr id="1026" name="Rectangle 2"/>
          <p:cNvSpPr>
            <a:spLocks noChangeArrowheads="1"/>
          </p:cNvSpPr>
          <p:nvPr/>
        </p:nvSpPr>
        <p:spPr bwMode="auto">
          <a:xfrm>
            <a:off x="0" y="152400"/>
            <a:ext cx="9144000" cy="762000"/>
          </a:xfrm>
          <a:prstGeom prst="rect">
            <a:avLst/>
          </a:prstGeom>
          <a:solidFill>
            <a:srgbClr val="FFFFFF"/>
          </a:solidFill>
          <a:ln w="9525">
            <a:noFill/>
            <a:round/>
            <a:headEnd/>
            <a:tailEnd/>
          </a:ln>
          <a:effectLst/>
        </p:spPr>
        <p:txBody>
          <a:bodyPr wrap="none" anchor="ctr"/>
          <a:lstStyle/>
          <a:p>
            <a:pPr>
              <a:defRPr/>
            </a:pPr>
            <a:endParaRPr lang="en-US"/>
          </a:p>
        </p:txBody>
      </p:sp>
      <p:sp>
        <p:nvSpPr>
          <p:cNvPr id="1027" name="Rectangle 3"/>
          <p:cNvSpPr>
            <a:spLocks noChangeArrowheads="1"/>
          </p:cNvSpPr>
          <p:nvPr/>
        </p:nvSpPr>
        <p:spPr bwMode="auto">
          <a:xfrm>
            <a:off x="0" y="6400800"/>
            <a:ext cx="9144000" cy="457200"/>
          </a:xfrm>
          <a:prstGeom prst="rect">
            <a:avLst/>
          </a:prstGeom>
          <a:solidFill>
            <a:srgbClr val="57BD1F"/>
          </a:solidFill>
          <a:ln w="9525">
            <a:noFill/>
            <a:round/>
            <a:headEnd/>
            <a:tailEnd/>
          </a:ln>
          <a:effectLst/>
        </p:spPr>
        <p:txBody>
          <a:bodyPr wrap="none" anchor="ctr"/>
          <a:lstStyle/>
          <a:p>
            <a:pPr>
              <a:defRPr/>
            </a:pPr>
            <a:endParaRPr lang="en-US"/>
          </a:p>
        </p:txBody>
      </p:sp>
      <p:sp>
        <p:nvSpPr>
          <p:cNvPr id="2053" name="Rectangle 4"/>
          <p:cNvSpPr>
            <a:spLocks noGrp="1" noChangeArrowheads="1"/>
          </p:cNvSpPr>
          <p:nvPr>
            <p:ph type="body" idx="1"/>
          </p:nvPr>
        </p:nvSpPr>
        <p:spPr bwMode="auto">
          <a:xfrm>
            <a:off x="609600" y="1905000"/>
            <a:ext cx="8151813" cy="426561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30" name="Text Box 6"/>
          <p:cNvSpPr txBox="1">
            <a:spLocks noChangeArrowheads="1"/>
          </p:cNvSpPr>
          <p:nvPr/>
        </p:nvSpPr>
        <p:spPr bwMode="auto">
          <a:xfrm>
            <a:off x="3048000" y="228600"/>
            <a:ext cx="5257800" cy="366713"/>
          </a:xfrm>
          <a:prstGeom prst="rect">
            <a:avLst/>
          </a:prstGeom>
          <a:noFill/>
          <a:ln w="9525">
            <a:noFill/>
            <a:round/>
            <a:headEnd/>
            <a:tailEnd/>
          </a:ln>
          <a:effectLst/>
        </p:spPr>
        <p:txBody>
          <a:bodyPr wrap="none" anchor="ctr"/>
          <a:lstStyle/>
          <a:p>
            <a:pPr>
              <a:defRPr/>
            </a:pPr>
            <a:endParaRPr lang="en-US"/>
          </a:p>
        </p:txBody>
      </p:sp>
      <p:sp>
        <p:nvSpPr>
          <p:cNvPr id="1031" name="Rectangle 7"/>
          <p:cNvSpPr>
            <a:spLocks noChangeArrowheads="1"/>
          </p:cNvSpPr>
          <p:nvPr/>
        </p:nvSpPr>
        <p:spPr bwMode="auto">
          <a:xfrm>
            <a:off x="8610600" y="6553200"/>
            <a:ext cx="204788" cy="176213"/>
          </a:xfrm>
          <a:prstGeom prst="rect">
            <a:avLst/>
          </a:prstGeom>
          <a:solidFill>
            <a:srgbClr val="57BD1F"/>
          </a:solidFill>
          <a:ln w="9525">
            <a:noFill/>
            <a:round/>
            <a:headEnd/>
            <a:tailEnd/>
          </a:ln>
          <a:effectLst/>
        </p:spPr>
        <p:txBody>
          <a:bodyPr wrap="none" anchor="ctr"/>
          <a:lstStyle/>
          <a:p>
            <a:pPr>
              <a:defRPr/>
            </a:pPr>
            <a:endParaRPr lang="en-US"/>
          </a:p>
        </p:txBody>
      </p:sp>
      <p:pic>
        <p:nvPicPr>
          <p:cNvPr id="2057" name="Picture 8"/>
          <p:cNvPicPr>
            <a:picLocks noChangeAspect="1" noChangeArrowheads="1"/>
          </p:cNvPicPr>
          <p:nvPr/>
        </p:nvPicPr>
        <p:blipFill>
          <a:blip r:embed="rId6" cstate="print">
            <a:lum contrast="6000"/>
          </a:blip>
          <a:srcRect/>
          <a:stretch>
            <a:fillRect/>
          </a:stretch>
        </p:blipFill>
        <p:spPr bwMode="auto">
          <a:xfrm>
            <a:off x="8229600" y="304800"/>
            <a:ext cx="530225" cy="533400"/>
          </a:xfrm>
          <a:prstGeom prst="rect">
            <a:avLst/>
          </a:prstGeom>
          <a:noFill/>
          <a:ln w="9525">
            <a:noFill/>
            <a:round/>
            <a:headEnd/>
            <a:tailEnd/>
          </a:ln>
        </p:spPr>
      </p:pic>
      <p:sp>
        <p:nvSpPr>
          <p:cNvPr id="1033" name="Text Box 9"/>
          <p:cNvSpPr txBox="1">
            <a:spLocks noChangeArrowheads="1"/>
          </p:cNvSpPr>
          <p:nvPr/>
        </p:nvSpPr>
        <p:spPr bwMode="auto">
          <a:xfrm>
            <a:off x="457200" y="990600"/>
            <a:ext cx="8458200" cy="366713"/>
          </a:xfrm>
          <a:prstGeom prst="rect">
            <a:avLst/>
          </a:prstGeom>
          <a:noFill/>
          <a:ln w="9525">
            <a:noFill/>
            <a:round/>
            <a:headEnd/>
            <a:tailEnd/>
          </a:ln>
          <a:effectLst/>
        </p:spPr>
        <p:txBody>
          <a:bodyPr wrap="none" anchor="ctr"/>
          <a:lstStyle/>
          <a:p>
            <a:pPr>
              <a:defRPr/>
            </a:pPr>
            <a:endParaRPr lang="en-US"/>
          </a:p>
        </p:txBody>
      </p:sp>
      <p:sp>
        <p:nvSpPr>
          <p:cNvPr id="1034" name="Text Box 10"/>
          <p:cNvSpPr txBox="1">
            <a:spLocks noChangeArrowheads="1"/>
          </p:cNvSpPr>
          <p:nvPr/>
        </p:nvSpPr>
        <p:spPr bwMode="auto">
          <a:xfrm>
            <a:off x="152400" y="7391400"/>
            <a:ext cx="2133600" cy="366713"/>
          </a:xfrm>
          <a:prstGeom prst="rect">
            <a:avLst/>
          </a:prstGeom>
          <a:noFill/>
          <a:ln w="9525">
            <a:noFill/>
            <a:round/>
            <a:headEnd/>
            <a:tailEnd/>
          </a:ln>
          <a:effectLst/>
        </p:spPr>
        <p:txBody>
          <a:bodyPr wrap="none" anchor="ctr"/>
          <a:lstStyle/>
          <a:p>
            <a:pPr>
              <a:defRPr/>
            </a:pPr>
            <a:endParaRPr lang="en-US"/>
          </a:p>
        </p:txBody>
      </p:sp>
      <p:sp>
        <p:nvSpPr>
          <p:cNvPr id="1035" name="Rectangle 11"/>
          <p:cNvSpPr>
            <a:spLocks noChangeArrowheads="1"/>
          </p:cNvSpPr>
          <p:nvPr/>
        </p:nvSpPr>
        <p:spPr bwMode="auto">
          <a:xfrm>
            <a:off x="0" y="990600"/>
            <a:ext cx="9144000" cy="762000"/>
          </a:xfrm>
          <a:prstGeom prst="rect">
            <a:avLst/>
          </a:prstGeom>
          <a:solidFill>
            <a:srgbClr val="333399"/>
          </a:solidFill>
          <a:ln w="9360">
            <a:solidFill>
              <a:srgbClr val="000000"/>
            </a:solidFill>
            <a:miter lim="800000"/>
            <a:headEnd/>
            <a:tailEnd/>
          </a:ln>
          <a:effectLst/>
        </p:spPr>
        <p:txBody>
          <a:bodyPr wrap="none" anchor="ctr"/>
          <a:lstStyle/>
          <a:p>
            <a:pPr>
              <a:defRPr/>
            </a:pPr>
            <a:endParaRPr lang="en-US"/>
          </a:p>
        </p:txBody>
      </p:sp>
      <p:sp>
        <p:nvSpPr>
          <p:cNvPr id="2061" name="Rectangle 12"/>
          <p:cNvSpPr>
            <a:spLocks noGrp="1" noChangeArrowheads="1"/>
          </p:cNvSpPr>
          <p:nvPr>
            <p:ph type="title"/>
          </p:nvPr>
        </p:nvSpPr>
        <p:spPr bwMode="auto">
          <a:xfrm>
            <a:off x="609600" y="990600"/>
            <a:ext cx="8151813" cy="760413"/>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37" name="Text Box 13"/>
          <p:cNvSpPr txBox="1">
            <a:spLocks noChangeArrowheads="1"/>
          </p:cNvSpPr>
          <p:nvPr/>
        </p:nvSpPr>
        <p:spPr bwMode="auto">
          <a:xfrm>
            <a:off x="1219200" y="152400"/>
            <a:ext cx="6400800" cy="366713"/>
          </a:xfrm>
          <a:prstGeom prst="rect">
            <a:avLst/>
          </a:prstGeom>
          <a:noFill/>
          <a:ln w="9525">
            <a:noFill/>
            <a:round/>
            <a:headEnd/>
            <a:tailEnd/>
          </a:ln>
          <a:effectLst/>
        </p:spPr>
        <p:txBody>
          <a:bodyPr wrap="none" anchor="ctr"/>
          <a:lstStyle/>
          <a:p>
            <a:pPr>
              <a:defRPr/>
            </a:pPr>
            <a:endParaRPr lang="en-US"/>
          </a:p>
        </p:txBody>
      </p:sp>
      <p:pic>
        <p:nvPicPr>
          <p:cNvPr id="2063" name="Picture 14"/>
          <p:cNvPicPr>
            <a:picLocks noChangeAspect="1" noChangeArrowheads="1"/>
          </p:cNvPicPr>
          <p:nvPr/>
        </p:nvPicPr>
        <p:blipFill>
          <a:blip r:embed="rId7" cstate="print"/>
          <a:srcRect/>
          <a:stretch>
            <a:fillRect/>
          </a:stretch>
        </p:blipFill>
        <p:spPr bwMode="auto">
          <a:xfrm>
            <a:off x="1981200" y="471488"/>
            <a:ext cx="4953000" cy="361950"/>
          </a:xfrm>
          <a:prstGeom prst="rect">
            <a:avLst/>
          </a:prstGeom>
          <a:noFill/>
          <a:ln w="9525">
            <a:noFill/>
            <a:round/>
            <a:headEnd/>
            <a:tailEnd/>
          </a:ln>
        </p:spPr>
      </p:pic>
      <p:pic>
        <p:nvPicPr>
          <p:cNvPr id="2064" name="Picture 15"/>
          <p:cNvPicPr>
            <a:picLocks noChangeAspect="1" noChangeArrowheads="1"/>
          </p:cNvPicPr>
          <p:nvPr/>
        </p:nvPicPr>
        <p:blipFill>
          <a:blip r:embed="rId8" cstate="print"/>
          <a:srcRect/>
          <a:stretch>
            <a:fillRect/>
          </a:stretch>
        </p:blipFill>
        <p:spPr bwMode="auto">
          <a:xfrm>
            <a:off x="457200" y="304800"/>
            <a:ext cx="1447800" cy="504825"/>
          </a:xfrm>
          <a:prstGeom prst="rect">
            <a:avLst/>
          </a:prstGeom>
          <a:noFill/>
          <a:ln w="9525">
            <a:noFill/>
            <a:round/>
            <a:headEnd/>
            <a:tailEnd/>
          </a:ln>
        </p:spPr>
      </p:pic>
      <p:sp>
        <p:nvSpPr>
          <p:cNvPr id="17" name="Footer Placeholder 16"/>
          <p:cNvSpPr>
            <a:spLocks noGrp="1"/>
          </p:cNvSpPr>
          <p:nvPr>
            <p:ph type="ftr" sz="quarter" idx="3"/>
          </p:nvPr>
        </p:nvSpPr>
        <p:spPr>
          <a:xfrm>
            <a:off x="533400" y="6400800"/>
            <a:ext cx="3352800" cy="457200"/>
          </a:xfrm>
          <a:prstGeom prst="rect">
            <a:avLst/>
          </a:prstGeom>
        </p:spPr>
        <p:txBody>
          <a:bodyPr vert="horz" lIns="91440" tIns="45720" rIns="91440" bIns="45720" rtlCol="0" anchor="ctr"/>
          <a:lstStyle>
            <a:lvl1pPr algn="ctr">
              <a:defRPr sz="1400">
                <a:solidFill>
                  <a:schemeClr val="bg1"/>
                </a:solidFill>
                <a:latin typeface="+mn-lt"/>
              </a:defRPr>
            </a:lvl1pPr>
          </a:lstStyle>
          <a:p>
            <a:r>
              <a:rPr lang="en-US" smtClean="0"/>
              <a:t>2016 Version</a:t>
            </a:r>
            <a:endParaRPr lang="en-US"/>
          </a:p>
        </p:txBody>
      </p:sp>
      <p:sp>
        <p:nvSpPr>
          <p:cNvPr id="18" name="Slide Number Placeholder 17"/>
          <p:cNvSpPr>
            <a:spLocks noGrp="1"/>
          </p:cNvSpPr>
          <p:nvPr>
            <p:ph type="sldNum" sz="quarter" idx="4"/>
          </p:nvPr>
        </p:nvSpPr>
        <p:spPr>
          <a:xfrm>
            <a:off x="6553200" y="6400800"/>
            <a:ext cx="2209800" cy="457200"/>
          </a:xfrm>
          <a:prstGeom prst="rect">
            <a:avLst/>
          </a:prstGeom>
        </p:spPr>
        <p:txBody>
          <a:bodyPr vert="horz" lIns="91440" tIns="45720" rIns="91440" bIns="45720" rtlCol="0" anchor="ctr"/>
          <a:lstStyle>
            <a:lvl1pPr algn="r">
              <a:defRPr sz="1400">
                <a:solidFill>
                  <a:schemeClr val="bg1"/>
                </a:solidFill>
                <a:latin typeface="+mn-lt"/>
              </a:defRPr>
            </a:lvl1pPr>
          </a:lstStyle>
          <a:p>
            <a:fld id="{E26F8BA8-21B2-4365-9513-D734B68CE2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ransition/>
  <p:hf sldNum="0" hdr="0" dt="0"/>
  <p:txStyles>
    <p:titleStyle>
      <a:lvl1pPr algn="l" defTabSz="457200" rtl="0" eaLnBrk="1" fontAlgn="base" hangingPunct="1">
        <a:spcBef>
          <a:spcPct val="0"/>
        </a:spcBef>
        <a:spcAft>
          <a:spcPct val="0"/>
        </a:spcAft>
        <a:buClr>
          <a:srgbClr val="000000"/>
        </a:buClr>
        <a:buSzPct val="100000"/>
        <a:buFont typeface="Times New Roman" pitchFamily="18" charset="0"/>
        <a:defRPr sz="3600" b="1">
          <a:solidFill>
            <a:srgbClr val="7EF309"/>
          </a:solidFill>
          <a:latin typeface="+mj-lt"/>
          <a:ea typeface="+mj-ea"/>
          <a:cs typeface="+mj-cs"/>
        </a:defRPr>
      </a:lvl1pPr>
      <a:lvl2pPr algn="l" defTabSz="457200" rtl="0" eaLnBrk="1" fontAlgn="base" hangingPunct="1">
        <a:spcBef>
          <a:spcPct val="0"/>
        </a:spcBef>
        <a:spcAft>
          <a:spcPct val="0"/>
        </a:spcAft>
        <a:buClr>
          <a:srgbClr val="000000"/>
        </a:buClr>
        <a:buSzPct val="100000"/>
        <a:buFont typeface="Times New Roman" pitchFamily="18" charset="0"/>
        <a:defRPr sz="3600" b="1">
          <a:solidFill>
            <a:srgbClr val="7EF309"/>
          </a:solidFill>
          <a:latin typeface="Arial" charset="0"/>
          <a:ea typeface="SimSun" pitchFamily="2" charset="-122"/>
        </a:defRPr>
      </a:lvl2pPr>
      <a:lvl3pPr algn="l" defTabSz="457200" rtl="0" eaLnBrk="1" fontAlgn="base" hangingPunct="1">
        <a:spcBef>
          <a:spcPct val="0"/>
        </a:spcBef>
        <a:spcAft>
          <a:spcPct val="0"/>
        </a:spcAft>
        <a:buClr>
          <a:srgbClr val="000000"/>
        </a:buClr>
        <a:buSzPct val="100000"/>
        <a:buFont typeface="Times New Roman" pitchFamily="18" charset="0"/>
        <a:defRPr sz="3600" b="1">
          <a:solidFill>
            <a:srgbClr val="7EF309"/>
          </a:solidFill>
          <a:latin typeface="Arial" charset="0"/>
          <a:ea typeface="SimSun" pitchFamily="2" charset="-122"/>
        </a:defRPr>
      </a:lvl3pPr>
      <a:lvl4pPr algn="l" defTabSz="457200" rtl="0" eaLnBrk="1" fontAlgn="base" hangingPunct="1">
        <a:spcBef>
          <a:spcPct val="0"/>
        </a:spcBef>
        <a:spcAft>
          <a:spcPct val="0"/>
        </a:spcAft>
        <a:buClr>
          <a:srgbClr val="000000"/>
        </a:buClr>
        <a:buSzPct val="100000"/>
        <a:buFont typeface="Times New Roman" pitchFamily="18" charset="0"/>
        <a:defRPr sz="3600" b="1">
          <a:solidFill>
            <a:srgbClr val="7EF309"/>
          </a:solidFill>
          <a:latin typeface="Arial" charset="0"/>
          <a:ea typeface="SimSun" pitchFamily="2" charset="-122"/>
        </a:defRPr>
      </a:lvl4pPr>
      <a:lvl5pPr algn="l" defTabSz="457200" rtl="0" eaLnBrk="1" fontAlgn="base" hangingPunct="1">
        <a:spcBef>
          <a:spcPct val="0"/>
        </a:spcBef>
        <a:spcAft>
          <a:spcPct val="0"/>
        </a:spcAft>
        <a:buClr>
          <a:srgbClr val="000000"/>
        </a:buClr>
        <a:buSzPct val="100000"/>
        <a:buFont typeface="Times New Roman" pitchFamily="18" charset="0"/>
        <a:defRPr sz="3600" b="1">
          <a:solidFill>
            <a:srgbClr val="7EF309"/>
          </a:solidFill>
          <a:latin typeface="Arial" charset="0"/>
          <a:ea typeface="SimSun" pitchFamily="2" charset="-122"/>
        </a:defRPr>
      </a:lvl5pPr>
      <a:lvl6pPr marL="2514600" indent="-228600" algn="l" defTabSz="457200" rtl="0" eaLnBrk="1" fontAlgn="base" hangingPunct="1">
        <a:spcBef>
          <a:spcPct val="0"/>
        </a:spcBef>
        <a:spcAft>
          <a:spcPct val="0"/>
        </a:spcAft>
        <a:buClr>
          <a:srgbClr val="000000"/>
        </a:buClr>
        <a:buSzPct val="100000"/>
        <a:buFont typeface="Times New Roman" pitchFamily="18" charset="0"/>
        <a:defRPr sz="3600" b="1">
          <a:solidFill>
            <a:srgbClr val="7EF309"/>
          </a:solidFill>
          <a:latin typeface="Arial" charset="0"/>
          <a:ea typeface="SimSun" pitchFamily="2" charset="-122"/>
        </a:defRPr>
      </a:lvl6pPr>
      <a:lvl7pPr marL="2971800" indent="-228600" algn="l" defTabSz="457200" rtl="0" eaLnBrk="1" fontAlgn="base" hangingPunct="1">
        <a:spcBef>
          <a:spcPct val="0"/>
        </a:spcBef>
        <a:spcAft>
          <a:spcPct val="0"/>
        </a:spcAft>
        <a:buClr>
          <a:srgbClr val="000000"/>
        </a:buClr>
        <a:buSzPct val="100000"/>
        <a:buFont typeface="Times New Roman" pitchFamily="18" charset="0"/>
        <a:defRPr sz="3600" b="1">
          <a:solidFill>
            <a:srgbClr val="7EF309"/>
          </a:solidFill>
          <a:latin typeface="Arial" charset="0"/>
          <a:ea typeface="SimSun" pitchFamily="2" charset="-122"/>
        </a:defRPr>
      </a:lvl7pPr>
      <a:lvl8pPr marL="3429000" indent="-228600" algn="l" defTabSz="457200" rtl="0" eaLnBrk="1" fontAlgn="base" hangingPunct="1">
        <a:spcBef>
          <a:spcPct val="0"/>
        </a:spcBef>
        <a:spcAft>
          <a:spcPct val="0"/>
        </a:spcAft>
        <a:buClr>
          <a:srgbClr val="000000"/>
        </a:buClr>
        <a:buSzPct val="100000"/>
        <a:buFont typeface="Times New Roman" pitchFamily="18" charset="0"/>
        <a:defRPr sz="3600" b="1">
          <a:solidFill>
            <a:srgbClr val="7EF309"/>
          </a:solidFill>
          <a:latin typeface="Arial" charset="0"/>
          <a:ea typeface="SimSun" pitchFamily="2" charset="-122"/>
        </a:defRPr>
      </a:lvl8pPr>
      <a:lvl9pPr marL="3886200" indent="-228600" algn="l" defTabSz="457200" rtl="0" eaLnBrk="1" fontAlgn="base" hangingPunct="1">
        <a:spcBef>
          <a:spcPct val="0"/>
        </a:spcBef>
        <a:spcAft>
          <a:spcPct val="0"/>
        </a:spcAft>
        <a:buClr>
          <a:srgbClr val="000000"/>
        </a:buClr>
        <a:buSzPct val="100000"/>
        <a:buFont typeface="Times New Roman" pitchFamily="18" charset="0"/>
        <a:defRPr sz="3600" b="1">
          <a:solidFill>
            <a:srgbClr val="7EF309"/>
          </a:solidFill>
          <a:latin typeface="Arial" charset="0"/>
          <a:ea typeface="SimSun" pitchFamily="2" charset="-122"/>
        </a:defRPr>
      </a:lvl9pPr>
    </p:titleStyle>
    <p:bodyStyle>
      <a:lvl1pPr marL="342900" indent="-342900" algn="l" defTabSz="457200" rtl="0" eaLnBrk="1" fontAlgn="base" hangingPunct="1">
        <a:spcBef>
          <a:spcPts val="800"/>
        </a:spcBef>
        <a:spcAft>
          <a:spcPct val="0"/>
        </a:spcAft>
        <a:buClr>
          <a:srgbClr val="000000"/>
        </a:buClr>
        <a:buSzPct val="100000"/>
        <a:buFont typeface="Times New Roman" pitchFamily="18" charset="0"/>
        <a:defRPr sz="3200">
          <a:solidFill>
            <a:srgbClr val="333399"/>
          </a:solidFill>
          <a:latin typeface="+mn-lt"/>
          <a:ea typeface="+mn-ea"/>
          <a:cs typeface="+mn-cs"/>
        </a:defRPr>
      </a:lvl1pPr>
      <a:lvl2pPr marL="742950" indent="-285750" algn="l" defTabSz="457200" rtl="0" eaLnBrk="1" fontAlgn="base" hangingPunct="1">
        <a:spcBef>
          <a:spcPts val="700"/>
        </a:spcBef>
        <a:spcAft>
          <a:spcPct val="0"/>
        </a:spcAft>
        <a:buClr>
          <a:srgbClr val="000000"/>
        </a:buClr>
        <a:buSzPct val="100000"/>
        <a:buFont typeface="Times New Roman" pitchFamily="18" charset="0"/>
        <a:defRPr sz="2800">
          <a:solidFill>
            <a:srgbClr val="333399"/>
          </a:solidFill>
          <a:latin typeface="+mn-lt"/>
          <a:ea typeface="+mn-ea"/>
        </a:defRPr>
      </a:lvl2pPr>
      <a:lvl3pPr marL="1143000" indent="-228600" algn="l" defTabSz="457200" rtl="0" eaLnBrk="1" fontAlgn="base" hangingPunct="1">
        <a:spcBef>
          <a:spcPts val="600"/>
        </a:spcBef>
        <a:spcAft>
          <a:spcPct val="0"/>
        </a:spcAft>
        <a:buClr>
          <a:srgbClr val="000000"/>
        </a:buClr>
        <a:buSzPct val="100000"/>
        <a:buFont typeface="Times New Roman" pitchFamily="18" charset="0"/>
        <a:defRPr sz="2400">
          <a:solidFill>
            <a:srgbClr val="333399"/>
          </a:solidFill>
          <a:latin typeface="+mn-lt"/>
          <a:ea typeface="+mn-ea"/>
        </a:defRPr>
      </a:lvl3pPr>
      <a:lvl4pPr marL="1600200" indent="-228600" algn="l" defTabSz="457200" rtl="0" eaLnBrk="1" fontAlgn="base" hangingPunct="1">
        <a:spcBef>
          <a:spcPts val="500"/>
        </a:spcBef>
        <a:spcAft>
          <a:spcPct val="0"/>
        </a:spcAft>
        <a:buClr>
          <a:srgbClr val="000000"/>
        </a:buClr>
        <a:buSzPct val="100000"/>
        <a:buFont typeface="Times New Roman" pitchFamily="18" charset="0"/>
        <a:defRPr sz="2000">
          <a:solidFill>
            <a:srgbClr val="333399"/>
          </a:solidFill>
          <a:latin typeface="+mn-lt"/>
          <a:ea typeface="+mn-ea"/>
        </a:defRPr>
      </a:lvl4pPr>
      <a:lvl5pPr marL="2057400" indent="-228600" algn="l" defTabSz="457200" rtl="0" eaLnBrk="1" fontAlgn="base" hangingPunct="1">
        <a:spcBef>
          <a:spcPts val="500"/>
        </a:spcBef>
        <a:spcAft>
          <a:spcPct val="0"/>
        </a:spcAft>
        <a:buClr>
          <a:srgbClr val="000000"/>
        </a:buClr>
        <a:buSzPct val="100000"/>
        <a:buFont typeface="Times New Roman" pitchFamily="18" charset="0"/>
        <a:defRPr sz="2000">
          <a:solidFill>
            <a:srgbClr val="333399"/>
          </a:solidFill>
          <a:latin typeface="+mn-lt"/>
          <a:ea typeface="+mn-ea"/>
        </a:defRPr>
      </a:lvl5pPr>
      <a:lvl6pPr marL="2514600" indent="-228600" algn="l" defTabSz="457200" rtl="0" eaLnBrk="1" fontAlgn="base" hangingPunct="1">
        <a:spcBef>
          <a:spcPts val="500"/>
        </a:spcBef>
        <a:spcAft>
          <a:spcPct val="0"/>
        </a:spcAft>
        <a:buClr>
          <a:srgbClr val="000000"/>
        </a:buClr>
        <a:buSzPct val="100000"/>
        <a:buFont typeface="Times New Roman" pitchFamily="18" charset="0"/>
        <a:defRPr sz="2000">
          <a:solidFill>
            <a:srgbClr val="333399"/>
          </a:solidFill>
          <a:latin typeface="+mn-lt"/>
          <a:ea typeface="+mn-ea"/>
        </a:defRPr>
      </a:lvl6pPr>
      <a:lvl7pPr marL="2971800" indent="-228600" algn="l" defTabSz="457200" rtl="0" eaLnBrk="1" fontAlgn="base" hangingPunct="1">
        <a:spcBef>
          <a:spcPts val="500"/>
        </a:spcBef>
        <a:spcAft>
          <a:spcPct val="0"/>
        </a:spcAft>
        <a:buClr>
          <a:srgbClr val="000000"/>
        </a:buClr>
        <a:buSzPct val="100000"/>
        <a:buFont typeface="Times New Roman" pitchFamily="18" charset="0"/>
        <a:defRPr sz="2000">
          <a:solidFill>
            <a:srgbClr val="333399"/>
          </a:solidFill>
          <a:latin typeface="+mn-lt"/>
          <a:ea typeface="+mn-ea"/>
        </a:defRPr>
      </a:lvl7pPr>
      <a:lvl8pPr marL="3429000" indent="-228600" algn="l" defTabSz="457200" rtl="0" eaLnBrk="1" fontAlgn="base" hangingPunct="1">
        <a:spcBef>
          <a:spcPts val="500"/>
        </a:spcBef>
        <a:spcAft>
          <a:spcPct val="0"/>
        </a:spcAft>
        <a:buClr>
          <a:srgbClr val="000000"/>
        </a:buClr>
        <a:buSzPct val="100000"/>
        <a:buFont typeface="Times New Roman" pitchFamily="18" charset="0"/>
        <a:defRPr sz="2000">
          <a:solidFill>
            <a:srgbClr val="333399"/>
          </a:solidFill>
          <a:latin typeface="+mn-lt"/>
          <a:ea typeface="+mn-ea"/>
        </a:defRPr>
      </a:lvl8pPr>
      <a:lvl9pPr marL="3886200" indent="-228600" algn="l" defTabSz="457200" rtl="0" eaLnBrk="1" fontAlgn="base" hangingPunct="1">
        <a:spcBef>
          <a:spcPts val="500"/>
        </a:spcBef>
        <a:spcAft>
          <a:spcPct val="0"/>
        </a:spcAft>
        <a:buClr>
          <a:srgbClr val="000000"/>
        </a:buClr>
        <a:buSzPct val="100000"/>
        <a:buFont typeface="Times New Roman" pitchFamily="18" charset="0"/>
        <a:defRPr sz="2000">
          <a:solidFill>
            <a:srgbClr val="33339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81200"/>
            <a:ext cx="7772400" cy="1600200"/>
          </a:xfrm>
        </p:spPr>
        <p:txBody>
          <a:bodyPr/>
          <a:lstStyle/>
          <a:p>
            <a:r>
              <a:rPr lang="en-US" sz="5400" dirty="0" smtClean="0"/>
              <a:t>PROJECT TEAMBUILDING</a:t>
            </a:r>
            <a:br>
              <a:rPr lang="en-US" sz="5400" dirty="0" smtClean="0"/>
            </a:br>
            <a:r>
              <a:rPr lang="en-US" sz="5400" dirty="0" smtClean="0">
                <a:solidFill>
                  <a:schemeClr val="accent2">
                    <a:lumMod val="75000"/>
                  </a:schemeClr>
                </a:solidFill>
              </a:rPr>
              <a:t>Launching the Team</a:t>
            </a:r>
            <a:endParaRPr lang="en-US" sz="5400" dirty="0">
              <a:solidFill>
                <a:schemeClr val="accent2">
                  <a:lumMod val="75000"/>
                </a:schemeClr>
              </a:solidFill>
            </a:endParaRPr>
          </a:p>
        </p:txBody>
      </p:sp>
      <p:pic>
        <p:nvPicPr>
          <p:cNvPr id="12289" name="Picture 1" descr="C:\Users\jsj15756\AppData\Local\Microsoft\Windows\Temporary Internet Files\Content.IE5\5L5HT182\MP910216391[1].png"/>
          <p:cNvPicPr>
            <a:picLocks noChangeAspect="1" noChangeArrowheads="1"/>
          </p:cNvPicPr>
          <p:nvPr/>
        </p:nvPicPr>
        <p:blipFill>
          <a:blip r:embed="rId2" cstate="print"/>
          <a:srcRect/>
          <a:stretch>
            <a:fillRect/>
          </a:stretch>
        </p:blipFill>
        <p:spPr bwMode="auto">
          <a:xfrm>
            <a:off x="2895600" y="3733800"/>
            <a:ext cx="3095625" cy="2696844"/>
          </a:xfrm>
          <a:prstGeom prst="rect">
            <a:avLst/>
          </a:prstGeom>
          <a:ln>
            <a:noFill/>
          </a:ln>
          <a:effectLst>
            <a:outerShdw blurRad="292100" dist="139700" dir="2700000" algn="tl" rotWithShape="0">
              <a:srgbClr val="333333">
                <a:alpha val="65000"/>
              </a:srgbClr>
            </a:outerShdw>
          </a:effectLst>
        </p:spPr>
      </p:pic>
      <p:sp>
        <p:nvSpPr>
          <p:cNvPr id="3" name="Footer Placeholder 2"/>
          <p:cNvSpPr>
            <a:spLocks noGrp="1"/>
          </p:cNvSpPr>
          <p:nvPr>
            <p:ph type="ftr" sz="quarter" idx="11"/>
          </p:nvPr>
        </p:nvSpPr>
        <p:spPr/>
        <p:txBody>
          <a:bodyPr/>
          <a:lstStyle/>
          <a:p>
            <a:r>
              <a:rPr lang="en-US" smtClean="0"/>
              <a:t>2016 Version</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Behavior</a:t>
            </a:r>
            <a:endParaRPr lang="en-US" dirty="0"/>
          </a:p>
        </p:txBody>
      </p:sp>
      <p:sp>
        <p:nvSpPr>
          <p:cNvPr id="4" name="TextBox 3"/>
          <p:cNvSpPr txBox="1"/>
          <p:nvPr/>
        </p:nvSpPr>
        <p:spPr>
          <a:xfrm>
            <a:off x="2971800" y="2057400"/>
            <a:ext cx="5715000" cy="3724096"/>
          </a:xfrm>
          <a:prstGeom prst="rect">
            <a:avLst/>
          </a:prstGeom>
          <a:noFill/>
        </p:spPr>
        <p:txBody>
          <a:bodyPr wrap="square" rtlCol="0">
            <a:spAutoFit/>
          </a:bodyPr>
          <a:lstStyle/>
          <a:p>
            <a:r>
              <a:rPr lang="en-US" sz="4000" dirty="0" smtClean="0">
                <a:solidFill>
                  <a:schemeClr val="accent2">
                    <a:lumMod val="75000"/>
                  </a:schemeClr>
                </a:solidFill>
              </a:rPr>
              <a:t>T</a:t>
            </a:r>
            <a:r>
              <a:rPr lang="en-US" sz="2400" dirty="0" smtClean="0"/>
              <a:t>reat others with dignity and respect</a:t>
            </a:r>
          </a:p>
          <a:p>
            <a:r>
              <a:rPr lang="en-US" sz="4000" dirty="0" smtClean="0">
                <a:solidFill>
                  <a:schemeClr val="accent2">
                    <a:lumMod val="75000"/>
                  </a:schemeClr>
                </a:solidFill>
              </a:rPr>
              <a:t>E</a:t>
            </a:r>
            <a:r>
              <a:rPr lang="en-US" sz="2400" dirty="0" smtClean="0"/>
              <a:t>xchange the needs and impacts on your own work with others</a:t>
            </a:r>
          </a:p>
          <a:p>
            <a:r>
              <a:rPr lang="en-US" sz="4000" dirty="0" smtClean="0">
                <a:solidFill>
                  <a:schemeClr val="accent2">
                    <a:lumMod val="75000"/>
                  </a:schemeClr>
                </a:solidFill>
              </a:rPr>
              <a:t>A</a:t>
            </a:r>
            <a:r>
              <a:rPr lang="en-US" sz="2400" dirty="0" smtClean="0"/>
              <a:t>ctively seek and receive feedback for improvement</a:t>
            </a:r>
          </a:p>
          <a:p>
            <a:r>
              <a:rPr lang="en-US" sz="4000" dirty="0" smtClean="0">
                <a:solidFill>
                  <a:schemeClr val="accent2">
                    <a:lumMod val="75000"/>
                  </a:schemeClr>
                </a:solidFill>
              </a:rPr>
              <a:t>M</a:t>
            </a:r>
            <a:r>
              <a:rPr lang="en-US" sz="2400" dirty="0" smtClean="0"/>
              <a:t>ake timely decisions and solve problems quickly</a:t>
            </a:r>
            <a:endParaRPr lang="en-US" sz="2400" dirty="0"/>
          </a:p>
        </p:txBody>
      </p:sp>
      <p:pic>
        <p:nvPicPr>
          <p:cNvPr id="2050" name="Picture 2" descr="C:\Users\jsj15756\AppData\Local\Microsoft\Windows\Temporary Internet Files\Content.IE5\RIJUQL1C\MP900439274[1].jpg"/>
          <p:cNvPicPr>
            <a:picLocks noChangeAspect="1" noChangeArrowheads="1"/>
          </p:cNvPicPr>
          <p:nvPr/>
        </p:nvPicPr>
        <p:blipFill>
          <a:blip r:embed="rId2" cstate="print"/>
          <a:srcRect/>
          <a:stretch>
            <a:fillRect/>
          </a:stretch>
        </p:blipFill>
        <p:spPr bwMode="auto">
          <a:xfrm>
            <a:off x="152400" y="2743200"/>
            <a:ext cx="2753417" cy="18775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Footer Placeholder 2"/>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dirty="0" smtClean="0"/>
              <a:t>Launching the Team</a:t>
            </a:r>
            <a:endParaRPr lang="en-US" dirty="0"/>
          </a:p>
        </p:txBody>
      </p:sp>
      <p:sp>
        <p:nvSpPr>
          <p:cNvPr id="145411" name="Rectangle 3"/>
          <p:cNvSpPr>
            <a:spLocks noGrp="1" noChangeArrowheads="1"/>
          </p:cNvSpPr>
          <p:nvPr>
            <p:ph type="body" idx="1"/>
          </p:nvPr>
        </p:nvSpPr>
        <p:spPr/>
        <p:txBody>
          <a:bodyPr/>
          <a:lstStyle/>
          <a:p>
            <a:endParaRPr lang="en-US" sz="2800" dirty="0"/>
          </a:p>
          <a:p>
            <a:endParaRPr lang="en-US" sz="2800" dirty="0"/>
          </a:p>
        </p:txBody>
      </p:sp>
      <p:pic>
        <p:nvPicPr>
          <p:cNvPr id="20485" name="Picture 5" descr="C:\Users\jsj15756\AppData\Local\Microsoft\Windows\Temporary Internet Files\Content.IE5\734XCB1Y\MP900414117[1].jpg"/>
          <p:cNvPicPr>
            <a:picLocks noChangeAspect="1" noChangeArrowheads="1"/>
          </p:cNvPicPr>
          <p:nvPr/>
        </p:nvPicPr>
        <p:blipFill>
          <a:blip r:embed="rId2" cstate="print"/>
          <a:srcRect/>
          <a:stretch>
            <a:fillRect/>
          </a:stretch>
        </p:blipFill>
        <p:spPr bwMode="auto">
          <a:xfrm>
            <a:off x="2971800" y="2286000"/>
            <a:ext cx="2895600" cy="3195207"/>
          </a:xfrm>
          <a:prstGeom prst="ellipse">
            <a:avLst/>
          </a:prstGeom>
          <a:ln w="254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Footer Placeholder 1"/>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dirty="0" smtClean="0"/>
              <a:t>Define Team</a:t>
            </a:r>
            <a:endParaRPr lang="en-US" dirty="0"/>
          </a:p>
        </p:txBody>
      </p:sp>
      <p:sp>
        <p:nvSpPr>
          <p:cNvPr id="145411" name="Rectangle 3"/>
          <p:cNvSpPr>
            <a:spLocks noGrp="1" noChangeArrowheads="1"/>
          </p:cNvSpPr>
          <p:nvPr>
            <p:ph type="body" idx="1"/>
          </p:nvPr>
        </p:nvSpPr>
        <p:spPr/>
        <p:txBody>
          <a:bodyPr/>
          <a:lstStyle/>
          <a:p>
            <a:endParaRPr lang="en-US" sz="2800" dirty="0"/>
          </a:p>
          <a:p>
            <a:endParaRPr lang="en-US" sz="2800" dirty="0"/>
          </a:p>
        </p:txBody>
      </p:sp>
      <p:sp>
        <p:nvSpPr>
          <p:cNvPr id="4" name="Rectangle 3"/>
          <p:cNvSpPr txBox="1">
            <a:spLocks noChangeArrowheads="1"/>
          </p:cNvSpPr>
          <p:nvPr/>
        </p:nvSpPr>
        <p:spPr bwMode="auto">
          <a:xfrm>
            <a:off x="533400" y="2286000"/>
            <a:ext cx="8151813" cy="365760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2900" marR="0" lvl="0" indent="-342900" algn="l" defTabSz="457200" rtl="0" eaLnBrk="1" fontAlgn="base" latinLnBrk="0" hangingPunct="1">
              <a:lnSpc>
                <a:spcPct val="100000"/>
              </a:lnSpc>
              <a:spcBef>
                <a:spcPts val="800"/>
              </a:spcBef>
              <a:spcAft>
                <a:spcPct val="0"/>
              </a:spcAft>
              <a:buClr>
                <a:schemeClr val="accent6">
                  <a:lumMod val="75000"/>
                </a:schemeClr>
              </a:buClr>
              <a:buSzPct val="100000"/>
              <a:buFont typeface="Arial" pitchFamily="34" charset="0"/>
              <a:buChar char="•"/>
              <a:tabLst/>
              <a:defRPr/>
            </a:pPr>
            <a:r>
              <a:rPr kumimoji="0" lang="en-US" sz="2800" b="0" i="0" u="none" strike="noStrike" kern="0" cap="none" spc="0" normalizeH="0" baseline="0" noProof="0" dirty="0" smtClean="0">
                <a:ln>
                  <a:noFill/>
                </a:ln>
                <a:solidFill>
                  <a:srgbClr val="333399"/>
                </a:solidFill>
                <a:effectLst/>
                <a:uLnTx/>
                <a:uFillTx/>
                <a:latin typeface="+mn-lt"/>
                <a:ea typeface="+mn-ea"/>
                <a:cs typeface="+mn-cs"/>
              </a:rPr>
              <a:t>Identifying what is needed on the team rather than who you want on the team.</a:t>
            </a:r>
          </a:p>
          <a:p>
            <a:pPr marL="342900" marR="0" lvl="0" indent="-342900" algn="l" defTabSz="457200" rtl="0" eaLnBrk="1" fontAlgn="base" latinLnBrk="0" hangingPunct="1">
              <a:lnSpc>
                <a:spcPct val="100000"/>
              </a:lnSpc>
              <a:spcBef>
                <a:spcPts val="800"/>
              </a:spcBef>
              <a:spcAft>
                <a:spcPct val="0"/>
              </a:spcAft>
              <a:buClr>
                <a:schemeClr val="accent6">
                  <a:lumMod val="75000"/>
                </a:schemeClr>
              </a:buClr>
              <a:buSzPct val="100000"/>
              <a:buFont typeface="Arial" pitchFamily="34" charset="0"/>
              <a:buChar char="•"/>
              <a:tabLst/>
              <a:defRPr/>
            </a:pPr>
            <a:r>
              <a:rPr kumimoji="0" lang="en-US" sz="2800" b="0" i="0" u="none" strike="noStrike" kern="0" cap="none" spc="0" normalizeH="0" baseline="0" noProof="0" dirty="0" smtClean="0">
                <a:ln>
                  <a:noFill/>
                </a:ln>
                <a:solidFill>
                  <a:srgbClr val="333399"/>
                </a:solidFill>
                <a:effectLst/>
                <a:uLnTx/>
                <a:uFillTx/>
                <a:latin typeface="+mn-lt"/>
                <a:ea typeface="+mn-ea"/>
                <a:cs typeface="+mn-cs"/>
              </a:rPr>
              <a:t>Assess a candidate’s technical experience and emotional intelligence, it is also important to assess their work style and work/life balance approach.</a:t>
            </a:r>
          </a:p>
          <a:p>
            <a:pPr marL="342900" marR="0" lvl="0" indent="-342900" algn="l" defTabSz="457200" rtl="0" eaLnBrk="1" fontAlgn="base" latinLnBrk="0" hangingPunct="1">
              <a:lnSpc>
                <a:spcPct val="100000"/>
              </a:lnSpc>
              <a:spcBef>
                <a:spcPts val="800"/>
              </a:spcBef>
              <a:spcAft>
                <a:spcPct val="0"/>
              </a:spcAft>
              <a:buClr>
                <a:srgbClr val="000000"/>
              </a:buClr>
              <a:buSzPct val="100000"/>
              <a:buFont typeface="Times New Roman" pitchFamily="18" charset="0"/>
              <a:buNone/>
              <a:tabLst/>
              <a:defRPr/>
            </a:pPr>
            <a:endParaRPr kumimoji="0" lang="en-US" sz="2800" b="0" i="0" u="none" strike="noStrike" kern="0" cap="none" spc="0" normalizeH="0" baseline="0" noProof="0" dirty="0" smtClean="0">
              <a:ln>
                <a:noFill/>
              </a:ln>
              <a:solidFill>
                <a:srgbClr val="333399"/>
              </a:solidFill>
              <a:effectLst/>
              <a:uLnTx/>
              <a:uFillTx/>
              <a:latin typeface="+mn-lt"/>
              <a:ea typeface="+mn-ea"/>
              <a:cs typeface="+mn-cs"/>
            </a:endParaRPr>
          </a:p>
          <a:p>
            <a:pPr marL="342900" marR="0" lvl="0" indent="-342900" algn="l" defTabSz="457200" rtl="0" eaLnBrk="1" fontAlgn="base" latinLnBrk="0" hangingPunct="1">
              <a:lnSpc>
                <a:spcPct val="100000"/>
              </a:lnSpc>
              <a:spcBef>
                <a:spcPts val="800"/>
              </a:spcBef>
              <a:spcAft>
                <a:spcPct val="0"/>
              </a:spcAft>
              <a:buClr>
                <a:srgbClr val="000000"/>
              </a:buClr>
              <a:buSzPct val="100000"/>
              <a:buFont typeface="Times New Roman" pitchFamily="18" charset="0"/>
              <a:buNone/>
              <a:tabLst/>
              <a:defRPr/>
            </a:pPr>
            <a:endParaRPr kumimoji="0" lang="en-US" sz="2800" b="0" i="0" u="none" strike="noStrike" kern="0" cap="none" spc="0" normalizeH="0" baseline="0" noProof="0" dirty="0">
              <a:ln>
                <a:noFill/>
              </a:ln>
              <a:solidFill>
                <a:srgbClr val="333399"/>
              </a:solidFill>
              <a:effectLst/>
              <a:uLnTx/>
              <a:uFillTx/>
              <a:latin typeface="+mn-lt"/>
              <a:ea typeface="+mn-ea"/>
              <a:cs typeface="+mn-cs"/>
            </a:endParaRPr>
          </a:p>
        </p:txBody>
      </p:sp>
      <p:sp>
        <p:nvSpPr>
          <p:cNvPr id="2" name="Footer Placeholder 1"/>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dirty="0" smtClean="0"/>
              <a:t>Mission and Goals</a:t>
            </a:r>
            <a:endParaRPr lang="en-US" dirty="0"/>
          </a:p>
        </p:txBody>
      </p:sp>
      <p:sp>
        <p:nvSpPr>
          <p:cNvPr id="145411" name="Rectangle 3"/>
          <p:cNvSpPr>
            <a:spLocks noGrp="1" noChangeArrowheads="1"/>
          </p:cNvSpPr>
          <p:nvPr>
            <p:ph type="body" idx="1"/>
          </p:nvPr>
        </p:nvSpPr>
        <p:spPr>
          <a:xfrm>
            <a:off x="533400" y="2286000"/>
            <a:ext cx="8151813" cy="3657600"/>
          </a:xfrm>
        </p:spPr>
        <p:txBody>
          <a:bodyPr/>
          <a:lstStyle/>
          <a:p>
            <a:pPr>
              <a:buClr>
                <a:schemeClr val="accent6">
                  <a:lumMod val="75000"/>
                </a:schemeClr>
              </a:buClr>
              <a:buFont typeface="Arial" pitchFamily="34" charset="0"/>
              <a:buChar char="•"/>
            </a:pPr>
            <a:r>
              <a:rPr lang="en-US" sz="2800" dirty="0"/>
              <a:t>Team members must share a sense of why the team exists and must invest in accomplishing the mission and goals</a:t>
            </a:r>
          </a:p>
          <a:p>
            <a:pPr>
              <a:buClr>
                <a:schemeClr val="accent6">
                  <a:lumMod val="75000"/>
                </a:schemeClr>
              </a:buClr>
              <a:buFont typeface="Arial" pitchFamily="34" charset="0"/>
              <a:buChar char="•"/>
            </a:pPr>
            <a:r>
              <a:rPr lang="en-US" sz="2800" dirty="0"/>
              <a:t>Team members must know what needs to be done next, by whom, and when to achieve team goals</a:t>
            </a:r>
          </a:p>
          <a:p>
            <a:pPr>
              <a:buClr>
                <a:schemeClr val="accent6">
                  <a:lumMod val="75000"/>
                </a:schemeClr>
              </a:buClr>
              <a:buFont typeface="Arial" pitchFamily="34" charset="0"/>
              <a:buChar char="•"/>
            </a:pPr>
            <a:r>
              <a:rPr lang="en-US" sz="2800" dirty="0"/>
              <a:t>Team members should know their roles in getting tasks done and when to allow a more skillful member to do a certain task</a:t>
            </a:r>
          </a:p>
          <a:p>
            <a:endParaRPr lang="en-US" sz="2800" dirty="0"/>
          </a:p>
          <a:p>
            <a:endParaRPr lang="en-US" sz="2800" dirty="0"/>
          </a:p>
        </p:txBody>
      </p:sp>
      <p:sp>
        <p:nvSpPr>
          <p:cNvPr id="2" name="Footer Placeholder 1"/>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dirty="0" smtClean="0"/>
              <a:t>Team Charter</a:t>
            </a:r>
            <a:endParaRPr lang="en-US" dirty="0"/>
          </a:p>
        </p:txBody>
      </p:sp>
      <p:sp>
        <p:nvSpPr>
          <p:cNvPr id="4" name="Content Placeholder 3"/>
          <p:cNvSpPr>
            <a:spLocks noGrp="1"/>
          </p:cNvSpPr>
          <p:nvPr>
            <p:ph idx="1"/>
          </p:nvPr>
        </p:nvSpPr>
        <p:spPr>
          <a:xfrm>
            <a:off x="533400" y="1752600"/>
            <a:ext cx="8382000" cy="4265613"/>
          </a:xfrm>
        </p:spPr>
        <p:txBody>
          <a:bodyPr/>
          <a:lstStyle/>
          <a:p>
            <a:r>
              <a:rPr lang="en-US" sz="2800" b="1" dirty="0" smtClean="0"/>
              <a:t>Multiple reasons exist for preparing a team charter:</a:t>
            </a:r>
          </a:p>
          <a:p>
            <a:r>
              <a:rPr lang="en-US" sz="2200" b="1" dirty="0" smtClean="0"/>
              <a:t>    </a:t>
            </a:r>
            <a:r>
              <a:rPr lang="en-US" sz="2200" dirty="0" smtClean="0"/>
              <a:t>1) Document the team’s purpose and clearly define individual roles, responsibilities, and operating rules. </a:t>
            </a:r>
          </a:p>
          <a:p>
            <a:r>
              <a:rPr lang="en-US" sz="2200" dirty="0" smtClean="0"/>
              <a:t>     2) Establishes procedures for both the team and agency management on communicating, reporting, and decision-making procedures.   It lays out a blueprint for conducting business for the acquisition and defines how the team works in an empowered manner, including setting out responsibility and authority.  </a:t>
            </a:r>
          </a:p>
          <a:p>
            <a:r>
              <a:rPr lang="en-US" sz="2200" dirty="0" smtClean="0"/>
              <a:t>    3) Facilitates stakeholder buy in by including key members in the decision making process and obtaining their concurrence along the way. </a:t>
            </a:r>
            <a:endParaRPr lang="en-US" sz="2200" dirty="0"/>
          </a:p>
        </p:txBody>
      </p:sp>
      <p:sp>
        <p:nvSpPr>
          <p:cNvPr id="2" name="Footer Placeholder 1"/>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dirty="0" smtClean="0"/>
              <a:t>Authority and Decision Making</a:t>
            </a:r>
            <a:endParaRPr lang="en-US" dirty="0"/>
          </a:p>
        </p:txBody>
      </p:sp>
      <p:sp>
        <p:nvSpPr>
          <p:cNvPr id="146435" name="Rectangle 3"/>
          <p:cNvSpPr>
            <a:spLocks noGrp="1" noChangeArrowheads="1"/>
          </p:cNvSpPr>
          <p:nvPr>
            <p:ph type="body" idx="1"/>
          </p:nvPr>
        </p:nvSpPr>
        <p:spPr/>
        <p:txBody>
          <a:bodyPr/>
          <a:lstStyle/>
          <a:p>
            <a:pPr>
              <a:lnSpc>
                <a:spcPct val="90000"/>
              </a:lnSpc>
              <a:buClr>
                <a:schemeClr val="accent6">
                  <a:lumMod val="75000"/>
                </a:schemeClr>
              </a:buClr>
              <a:buFont typeface="Wingdings" pitchFamily="2" charset="2"/>
              <a:buChar char="§"/>
            </a:pPr>
            <a:r>
              <a:rPr lang="en-US" dirty="0"/>
              <a:t>Team members must clearly understand authority and decision making lines </a:t>
            </a:r>
          </a:p>
          <a:p>
            <a:pPr>
              <a:lnSpc>
                <a:spcPct val="90000"/>
              </a:lnSpc>
              <a:buClr>
                <a:schemeClr val="accent6">
                  <a:lumMod val="75000"/>
                </a:schemeClr>
              </a:buClr>
              <a:buFont typeface="Wingdings" pitchFamily="2" charset="2"/>
              <a:buChar char="§"/>
            </a:pPr>
            <a:r>
              <a:rPr lang="en-US" dirty="0"/>
              <a:t>Team members must deal with conflict openly and this is considered very important to decision-making and personal growth</a:t>
            </a:r>
          </a:p>
          <a:p>
            <a:pPr>
              <a:lnSpc>
                <a:spcPct val="90000"/>
              </a:lnSpc>
              <a:buClr>
                <a:schemeClr val="accent6">
                  <a:lumMod val="75000"/>
                </a:schemeClr>
              </a:buClr>
              <a:buFont typeface="Wingdings" pitchFamily="2" charset="2"/>
              <a:buChar char="§"/>
            </a:pPr>
            <a:r>
              <a:rPr lang="en-US" dirty="0"/>
              <a:t>Team members should feel that their unique personalities are appreciated and well utilized </a:t>
            </a:r>
          </a:p>
        </p:txBody>
      </p:sp>
      <p:sp>
        <p:nvSpPr>
          <p:cNvPr id="2" name="Footer Placeholder 1"/>
          <p:cNvSpPr>
            <a:spLocks noGrp="1"/>
          </p:cNvSpPr>
          <p:nvPr>
            <p:ph type="ftr" sz="quarter" idx="11"/>
          </p:nvPr>
        </p:nvSpPr>
        <p:spPr/>
        <p:txBody>
          <a:bodyPr/>
          <a:lstStyle/>
          <a:p>
            <a:r>
              <a:rPr lang="en-US" smtClean="0"/>
              <a:t>2016 Version</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dirty="0" smtClean="0"/>
              <a:t>Norms and Expectations</a:t>
            </a:r>
            <a:endParaRPr lang="en-US" dirty="0"/>
          </a:p>
        </p:txBody>
      </p:sp>
      <p:sp>
        <p:nvSpPr>
          <p:cNvPr id="147459" name="Rectangle 3"/>
          <p:cNvSpPr>
            <a:spLocks noGrp="1" noChangeArrowheads="1"/>
          </p:cNvSpPr>
          <p:nvPr>
            <p:ph type="body" idx="1"/>
          </p:nvPr>
        </p:nvSpPr>
        <p:spPr/>
        <p:txBody>
          <a:bodyPr/>
          <a:lstStyle/>
          <a:p>
            <a:pPr>
              <a:buClr>
                <a:schemeClr val="accent6">
                  <a:lumMod val="75000"/>
                </a:schemeClr>
              </a:buClr>
              <a:buFont typeface="Wingdings" pitchFamily="2" charset="2"/>
              <a:buChar char="§"/>
            </a:pPr>
            <a:r>
              <a:rPr lang="en-US" sz="2800" dirty="0"/>
              <a:t>Group norms and expectations for working together are set and seen as standards for everyone in the groups</a:t>
            </a:r>
          </a:p>
          <a:p>
            <a:pPr>
              <a:buClr>
                <a:schemeClr val="accent6">
                  <a:lumMod val="75000"/>
                </a:schemeClr>
              </a:buClr>
              <a:buFont typeface="Wingdings" pitchFamily="2" charset="2"/>
              <a:buChar char="§"/>
            </a:pPr>
            <a:r>
              <a:rPr lang="en-US" sz="2800" dirty="0"/>
              <a:t>Each team member must find team meetings efficient and productive and look forward to this time together</a:t>
            </a:r>
          </a:p>
          <a:p>
            <a:pPr>
              <a:buClr>
                <a:schemeClr val="accent6">
                  <a:lumMod val="75000"/>
                </a:schemeClr>
              </a:buClr>
              <a:buFont typeface="Wingdings" pitchFamily="2" charset="2"/>
              <a:buChar char="§"/>
            </a:pPr>
            <a:r>
              <a:rPr lang="en-US" sz="2800" dirty="0"/>
              <a:t>Team members must know clearly when the team has met with success and share in this equally and proudly</a:t>
            </a:r>
          </a:p>
        </p:txBody>
      </p:sp>
      <p:sp>
        <p:nvSpPr>
          <p:cNvPr id="2" name="Footer Placeholder 1"/>
          <p:cNvSpPr>
            <a:spLocks noGrp="1"/>
          </p:cNvSpPr>
          <p:nvPr>
            <p:ph type="ftr" sz="quarter" idx="11"/>
          </p:nvPr>
        </p:nvSpPr>
        <p:spPr/>
        <p:txBody>
          <a:bodyPr/>
          <a:lstStyle/>
          <a:p>
            <a:r>
              <a:rPr lang="en-US" smtClean="0"/>
              <a:t>2016 Version</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Engagement</a:t>
            </a:r>
            <a:endParaRPr lang="en-US" dirty="0"/>
          </a:p>
        </p:txBody>
      </p:sp>
      <p:sp>
        <p:nvSpPr>
          <p:cNvPr id="4" name="TextBox 3"/>
          <p:cNvSpPr txBox="1"/>
          <p:nvPr/>
        </p:nvSpPr>
        <p:spPr>
          <a:xfrm>
            <a:off x="304800" y="1981200"/>
            <a:ext cx="8153400" cy="677108"/>
          </a:xfrm>
          <a:prstGeom prst="rect">
            <a:avLst/>
          </a:prstGeom>
          <a:noFill/>
        </p:spPr>
        <p:txBody>
          <a:bodyPr wrap="square" rtlCol="0">
            <a:spAutoFit/>
          </a:bodyPr>
          <a:lstStyle/>
          <a:p>
            <a:pPr lvl="2"/>
            <a:endParaRPr lang="en-US" sz="2400" dirty="0" smtClean="0"/>
          </a:p>
          <a:p>
            <a:pPr lvl="2"/>
            <a:endParaRPr lang="en-US" sz="1400" dirty="0" smtClean="0"/>
          </a:p>
        </p:txBody>
      </p:sp>
      <p:sp>
        <p:nvSpPr>
          <p:cNvPr id="5" name="TextBox 4"/>
          <p:cNvSpPr txBox="1"/>
          <p:nvPr/>
        </p:nvSpPr>
        <p:spPr>
          <a:xfrm>
            <a:off x="533400" y="2438400"/>
            <a:ext cx="8153400" cy="3600986"/>
          </a:xfrm>
          <a:prstGeom prst="rect">
            <a:avLst/>
          </a:prstGeom>
          <a:noFill/>
        </p:spPr>
        <p:txBody>
          <a:bodyPr wrap="square" rtlCol="0">
            <a:spAutoFit/>
          </a:bodyPr>
          <a:lstStyle/>
          <a:p>
            <a:r>
              <a:rPr lang="en-US" sz="2800" b="1" dirty="0" smtClean="0">
                <a:solidFill>
                  <a:schemeClr val="accent2">
                    <a:lumMod val="75000"/>
                  </a:schemeClr>
                </a:solidFill>
              </a:rPr>
              <a:t>Description</a:t>
            </a:r>
          </a:p>
          <a:p>
            <a:endParaRPr lang="en-US" sz="2800" dirty="0" smtClean="0">
              <a:solidFill>
                <a:schemeClr val="accent2">
                  <a:lumMod val="75000"/>
                </a:schemeClr>
              </a:solidFill>
            </a:endParaRPr>
          </a:p>
          <a:p>
            <a:endParaRPr lang="en-US" sz="2800" dirty="0" smtClean="0">
              <a:solidFill>
                <a:schemeClr val="accent2">
                  <a:lumMod val="75000"/>
                </a:schemeClr>
              </a:solidFill>
            </a:endParaRPr>
          </a:p>
          <a:p>
            <a:r>
              <a:rPr lang="en-US" sz="2400" dirty="0" smtClean="0">
                <a:solidFill>
                  <a:schemeClr val="accent2">
                    <a:lumMod val="75000"/>
                  </a:schemeClr>
                </a:solidFill>
              </a:rPr>
              <a:t>This is a guided discussion that results in a documented contract among team members for how to treat each other with dignity and respect.  Since the definition for treating for treating others with dignity and respect vary from person to person, this tool will help the team identify and document the various elements of behavior critical to the success of team performance.</a:t>
            </a:r>
            <a:endParaRPr lang="en-US" sz="2400" dirty="0">
              <a:solidFill>
                <a:schemeClr val="accent2">
                  <a:lumMod val="75000"/>
                </a:schemeClr>
              </a:solidFill>
            </a:endParaRPr>
          </a:p>
        </p:txBody>
      </p:sp>
      <p:pic>
        <p:nvPicPr>
          <p:cNvPr id="1027" name="Picture 3" descr="C:\Users\jsj15756\AppData\Local\Microsoft\Windows\Temporary Internet Files\Content.IE5\PMMR5K9K\MP900427658[1].jpg"/>
          <p:cNvPicPr>
            <a:picLocks noChangeAspect="1" noChangeArrowheads="1"/>
          </p:cNvPicPr>
          <p:nvPr/>
        </p:nvPicPr>
        <p:blipFill>
          <a:blip r:embed="rId2" cstate="print"/>
          <a:srcRect/>
          <a:stretch>
            <a:fillRect/>
          </a:stretch>
        </p:blipFill>
        <p:spPr bwMode="auto">
          <a:xfrm>
            <a:off x="3657600" y="1981200"/>
            <a:ext cx="1496169" cy="1521427"/>
          </a:xfrm>
          <a:prstGeom prst="ellipse">
            <a:avLst/>
          </a:prstGeom>
          <a:ln w="254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Footer Placeholder 2"/>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Engagement - Exercise</a:t>
            </a:r>
            <a:endParaRPr lang="en-US" dirty="0"/>
          </a:p>
        </p:txBody>
      </p:sp>
      <p:sp>
        <p:nvSpPr>
          <p:cNvPr id="4" name="TextBox 3"/>
          <p:cNvSpPr txBox="1"/>
          <p:nvPr/>
        </p:nvSpPr>
        <p:spPr>
          <a:xfrm>
            <a:off x="304800" y="1981200"/>
            <a:ext cx="8153400" cy="4739759"/>
          </a:xfrm>
          <a:prstGeom prst="rect">
            <a:avLst/>
          </a:prstGeom>
          <a:noFill/>
        </p:spPr>
        <p:txBody>
          <a:bodyPr wrap="square" rtlCol="0">
            <a:spAutoFit/>
          </a:bodyPr>
          <a:lstStyle/>
          <a:p>
            <a:r>
              <a:rPr lang="en-US" sz="3200" dirty="0" smtClean="0">
                <a:solidFill>
                  <a:schemeClr val="accent2">
                    <a:lumMod val="75000"/>
                  </a:schemeClr>
                </a:solidFill>
              </a:rPr>
              <a:t>Establish group norms in 6 categories</a:t>
            </a:r>
          </a:p>
          <a:p>
            <a:r>
              <a:rPr lang="en-US" sz="3200" dirty="0" smtClean="0">
                <a:solidFill>
                  <a:schemeClr val="accent2">
                    <a:lumMod val="75000"/>
                  </a:schemeClr>
                </a:solidFill>
              </a:rPr>
              <a:t>	</a:t>
            </a:r>
            <a:r>
              <a:rPr lang="en-US" sz="2400" dirty="0" smtClean="0">
                <a:solidFill>
                  <a:schemeClr val="accent2">
                    <a:lumMod val="75000"/>
                  </a:schemeClr>
                </a:solidFill>
              </a:rPr>
              <a:t>Basic courtesies</a:t>
            </a:r>
          </a:p>
          <a:p>
            <a:r>
              <a:rPr lang="en-US" sz="2400" dirty="0" smtClean="0">
                <a:solidFill>
                  <a:schemeClr val="accent2">
                    <a:lumMod val="75000"/>
                  </a:schemeClr>
                </a:solidFill>
              </a:rPr>
              <a:t>	Operating agreements</a:t>
            </a:r>
          </a:p>
          <a:p>
            <a:r>
              <a:rPr lang="en-US" sz="2400" dirty="0" smtClean="0">
                <a:solidFill>
                  <a:schemeClr val="accent2">
                    <a:lumMod val="75000"/>
                  </a:schemeClr>
                </a:solidFill>
              </a:rPr>
              <a:t>	Problem Solving and decision making</a:t>
            </a:r>
          </a:p>
          <a:p>
            <a:r>
              <a:rPr lang="en-US" sz="2400" dirty="0" smtClean="0">
                <a:solidFill>
                  <a:schemeClr val="accent2">
                    <a:lumMod val="75000"/>
                  </a:schemeClr>
                </a:solidFill>
              </a:rPr>
              <a:t>	Accountability</a:t>
            </a:r>
          </a:p>
          <a:p>
            <a:r>
              <a:rPr lang="en-US" sz="2400" dirty="0" smtClean="0">
                <a:solidFill>
                  <a:schemeClr val="accent2">
                    <a:lumMod val="75000"/>
                  </a:schemeClr>
                </a:solidFill>
              </a:rPr>
              <a:t>	Conflict resolution</a:t>
            </a:r>
          </a:p>
          <a:p>
            <a:pPr lvl="2"/>
            <a:r>
              <a:rPr lang="en-US" sz="2400" dirty="0" smtClean="0">
                <a:solidFill>
                  <a:schemeClr val="accent2">
                    <a:lumMod val="75000"/>
                  </a:schemeClr>
                </a:solidFill>
              </a:rPr>
              <a:t>Leader’s role</a:t>
            </a:r>
          </a:p>
          <a:p>
            <a:pPr lvl="2"/>
            <a:endParaRPr lang="en-US" sz="2000" dirty="0" smtClean="0">
              <a:solidFill>
                <a:schemeClr val="accent2">
                  <a:lumMod val="75000"/>
                </a:schemeClr>
              </a:solidFill>
            </a:endParaRPr>
          </a:p>
          <a:p>
            <a:r>
              <a:rPr lang="en-US" sz="2800" dirty="0" smtClean="0">
                <a:solidFill>
                  <a:schemeClr val="accent2">
                    <a:lumMod val="75000"/>
                  </a:schemeClr>
                </a:solidFill>
              </a:rPr>
              <a:t>Define the meaning of dignity and respect for the team</a:t>
            </a:r>
          </a:p>
          <a:p>
            <a:r>
              <a:rPr lang="en-US" sz="2800" dirty="0" smtClean="0">
                <a:solidFill>
                  <a:schemeClr val="accent2">
                    <a:lumMod val="75000"/>
                  </a:schemeClr>
                </a:solidFill>
              </a:rPr>
              <a:t>Agree to hold each other accountable</a:t>
            </a:r>
          </a:p>
          <a:p>
            <a:pPr lvl="2"/>
            <a:endParaRPr lang="en-US" sz="2400" dirty="0" smtClean="0"/>
          </a:p>
          <a:p>
            <a:pPr lvl="2"/>
            <a:endParaRPr lang="en-US" sz="1400" dirty="0" smtClean="0"/>
          </a:p>
        </p:txBody>
      </p:sp>
      <p:sp>
        <p:nvSpPr>
          <p:cNvPr id="3" name="Footer Placeholder 2"/>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Teambuilding</a:t>
            </a:r>
            <a:endParaRPr lang="en-US" dirty="0"/>
          </a:p>
        </p:txBody>
      </p:sp>
      <p:sp>
        <p:nvSpPr>
          <p:cNvPr id="3" name="Content Placeholder 2"/>
          <p:cNvSpPr>
            <a:spLocks noGrp="1"/>
          </p:cNvSpPr>
          <p:nvPr>
            <p:ph idx="1"/>
          </p:nvPr>
        </p:nvSpPr>
        <p:spPr>
          <a:xfrm>
            <a:off x="609600" y="2057400"/>
            <a:ext cx="8151813" cy="4265613"/>
          </a:xfrm>
        </p:spPr>
        <p:txBody>
          <a:bodyPr/>
          <a:lstStyle/>
          <a:p>
            <a:pPr algn="ctr"/>
            <a:r>
              <a:rPr lang="en-US" sz="6000" b="1" dirty="0" smtClean="0">
                <a:effectLst>
                  <a:outerShdw blurRad="38100" dist="38100" dir="2700000" algn="tl">
                    <a:srgbClr val="000000">
                      <a:alpha val="43137"/>
                    </a:srgbClr>
                  </a:outerShdw>
                </a:effectLst>
              </a:rPr>
              <a:t>Enhancing </a:t>
            </a:r>
          </a:p>
          <a:p>
            <a:pPr algn="ctr"/>
            <a:r>
              <a:rPr lang="en-US" sz="6000" b="1" dirty="0" smtClean="0">
                <a:effectLst>
                  <a:outerShdw blurRad="38100" dist="38100" dir="2700000" algn="tl">
                    <a:srgbClr val="000000">
                      <a:alpha val="43137"/>
                    </a:srgbClr>
                  </a:outerShdw>
                </a:effectLst>
              </a:rPr>
              <a:t>Performance </a:t>
            </a:r>
          </a:p>
          <a:p>
            <a:pPr algn="ctr"/>
            <a:r>
              <a:rPr lang="en-US" sz="6000" b="1" dirty="0" smtClean="0">
                <a:effectLst>
                  <a:outerShdw blurRad="38100" dist="38100" dir="2700000" algn="tl">
                    <a:srgbClr val="000000">
                      <a:alpha val="43137"/>
                    </a:srgbClr>
                  </a:outerShdw>
                </a:effectLst>
              </a:rPr>
              <a:t>Improving Results</a:t>
            </a:r>
            <a:endParaRPr lang="en-US" sz="6000" b="1" dirty="0">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Course Objectives:</a:t>
            </a:r>
            <a:endParaRPr lang="en-US" dirty="0"/>
          </a:p>
        </p:txBody>
      </p:sp>
      <p:sp>
        <p:nvSpPr>
          <p:cNvPr id="3" name="Content Placeholder 2"/>
          <p:cNvSpPr>
            <a:spLocks noGrp="1"/>
          </p:cNvSpPr>
          <p:nvPr>
            <p:ph idx="1"/>
          </p:nvPr>
        </p:nvSpPr>
        <p:spPr>
          <a:xfrm>
            <a:off x="533400" y="1905000"/>
            <a:ext cx="8151813" cy="4265613"/>
          </a:xfrm>
        </p:spPr>
        <p:txBody>
          <a:bodyPr/>
          <a:lstStyle/>
          <a:p>
            <a:pPr>
              <a:buFont typeface="Arial" pitchFamily="34" charset="0"/>
              <a:buChar char="•"/>
            </a:pPr>
            <a:endParaRPr lang="en-US" dirty="0" smtClean="0"/>
          </a:p>
          <a:p>
            <a:pPr marL="514350" indent="-514350">
              <a:buFont typeface="+mj-lt"/>
              <a:buAutoNum type="arabicPeriod"/>
            </a:pPr>
            <a:endParaRPr lang="en-US" dirty="0"/>
          </a:p>
        </p:txBody>
      </p:sp>
      <p:sp>
        <p:nvSpPr>
          <p:cNvPr id="7" name="Content Placeholder 2"/>
          <p:cNvSpPr txBox="1">
            <a:spLocks/>
          </p:cNvSpPr>
          <p:nvPr/>
        </p:nvSpPr>
        <p:spPr bwMode="auto">
          <a:xfrm>
            <a:off x="609600" y="1905000"/>
            <a:ext cx="8151813" cy="426561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2900" marR="0" lvl="0" indent="-342900" algn="l" defTabSz="457200" rtl="0" eaLnBrk="1" fontAlgn="base" latinLnBrk="0" hangingPunct="1">
              <a:lnSpc>
                <a:spcPct val="100000"/>
              </a:lnSpc>
              <a:spcBef>
                <a:spcPts val="800"/>
              </a:spcBef>
              <a:spcAft>
                <a:spcPct val="0"/>
              </a:spcAft>
              <a:buClr>
                <a:schemeClr val="accent6">
                  <a:lumMod val="75000"/>
                </a:schemeClr>
              </a:buClr>
              <a:buSzPct val="100000"/>
              <a:buFont typeface="Wingdings" pitchFamily="2" charset="2"/>
              <a:buChar char="§"/>
              <a:tabLst/>
              <a:defRPr/>
            </a:pPr>
            <a:r>
              <a:rPr kumimoji="0" lang="en-US" sz="3200" b="0" i="0" u="none" strike="noStrike" kern="0" cap="none" spc="0" normalizeH="0" baseline="0" noProof="0" dirty="0" smtClean="0">
                <a:ln>
                  <a:noFill/>
                </a:ln>
                <a:solidFill>
                  <a:srgbClr val="333399"/>
                </a:solidFill>
                <a:effectLst/>
                <a:uLnTx/>
                <a:uFillTx/>
                <a:latin typeface="+mn-lt"/>
                <a:ea typeface="+mn-ea"/>
                <a:cs typeface="+mn-cs"/>
              </a:rPr>
              <a:t>Understand the different between a group and a team</a:t>
            </a:r>
          </a:p>
          <a:p>
            <a:pPr marL="342900" marR="0" lvl="0" indent="-342900" algn="l" defTabSz="457200" rtl="0" eaLnBrk="1" fontAlgn="base" latinLnBrk="0" hangingPunct="1">
              <a:lnSpc>
                <a:spcPct val="100000"/>
              </a:lnSpc>
              <a:spcBef>
                <a:spcPts val="800"/>
              </a:spcBef>
              <a:spcAft>
                <a:spcPct val="0"/>
              </a:spcAft>
              <a:buClr>
                <a:schemeClr val="accent6">
                  <a:lumMod val="75000"/>
                </a:schemeClr>
              </a:buClr>
              <a:buSzPct val="100000"/>
              <a:buFont typeface="Wingdings" pitchFamily="2" charset="2"/>
              <a:buChar char="§"/>
              <a:tabLst/>
              <a:defRPr/>
            </a:pPr>
            <a:r>
              <a:rPr kumimoji="0" lang="en-US" sz="3200" b="0" i="0" u="none" strike="noStrike" kern="0" cap="none" spc="0" normalizeH="0" baseline="0" noProof="0" dirty="0" smtClean="0">
                <a:ln>
                  <a:noFill/>
                </a:ln>
                <a:solidFill>
                  <a:srgbClr val="333399"/>
                </a:solidFill>
                <a:effectLst/>
                <a:uLnTx/>
                <a:uFillTx/>
                <a:latin typeface="+mn-lt"/>
                <a:ea typeface="+mn-ea"/>
                <a:cs typeface="+mn-cs"/>
              </a:rPr>
              <a:t>Learn tools and techniques for:</a:t>
            </a:r>
          </a:p>
          <a:p>
            <a:pPr marL="800100" lvl="1" indent="-342900" defTabSz="457200" fontAlgn="base">
              <a:spcBef>
                <a:spcPts val="800"/>
              </a:spcBef>
              <a:spcAft>
                <a:spcPct val="0"/>
              </a:spcAft>
              <a:buClr>
                <a:schemeClr val="accent6">
                  <a:lumMod val="75000"/>
                </a:schemeClr>
              </a:buClr>
              <a:buSzPct val="100000"/>
              <a:buFont typeface="Wingdings" pitchFamily="2" charset="2"/>
              <a:buChar char="§"/>
            </a:pPr>
            <a:r>
              <a:rPr kumimoji="0" lang="en-US" sz="2800" b="0" i="0" u="none" strike="noStrike" kern="0" cap="none" spc="0" normalizeH="0" baseline="0" noProof="0" dirty="0" smtClean="0">
                <a:ln>
                  <a:noFill/>
                </a:ln>
                <a:solidFill>
                  <a:srgbClr val="333399"/>
                </a:solidFill>
                <a:effectLst/>
                <a:uLnTx/>
                <a:uFillTx/>
                <a:latin typeface="+mn-lt"/>
                <a:ea typeface="+mn-ea"/>
                <a:cs typeface="+mn-cs"/>
              </a:rPr>
              <a:t>defining the team,</a:t>
            </a:r>
            <a:r>
              <a:rPr kumimoji="0" lang="en-US" sz="2800" b="0" i="0" u="none" strike="noStrike" kern="0" cap="none" spc="0" normalizeH="0" noProof="0" dirty="0" smtClean="0">
                <a:ln>
                  <a:noFill/>
                </a:ln>
                <a:solidFill>
                  <a:srgbClr val="333399"/>
                </a:solidFill>
                <a:effectLst/>
                <a:uLnTx/>
                <a:uFillTx/>
                <a:latin typeface="+mn-lt"/>
                <a:ea typeface="+mn-ea"/>
                <a:cs typeface="+mn-cs"/>
              </a:rPr>
              <a:t> </a:t>
            </a:r>
          </a:p>
          <a:p>
            <a:pPr marL="800100" lvl="1" indent="-342900" defTabSz="457200" fontAlgn="base">
              <a:spcBef>
                <a:spcPts val="800"/>
              </a:spcBef>
              <a:spcAft>
                <a:spcPct val="0"/>
              </a:spcAft>
              <a:buClr>
                <a:schemeClr val="accent6">
                  <a:lumMod val="75000"/>
                </a:schemeClr>
              </a:buClr>
              <a:buSzPct val="100000"/>
              <a:buFont typeface="Wingdings" pitchFamily="2" charset="2"/>
              <a:buChar char="§"/>
            </a:pPr>
            <a:r>
              <a:rPr kumimoji="0" lang="en-US" sz="2800" b="0" i="0" u="none" strike="noStrike" kern="0" cap="none" spc="0" normalizeH="0" noProof="0" dirty="0" smtClean="0">
                <a:ln>
                  <a:noFill/>
                </a:ln>
                <a:solidFill>
                  <a:srgbClr val="333399"/>
                </a:solidFill>
                <a:effectLst/>
                <a:uLnTx/>
                <a:uFillTx/>
                <a:latin typeface="+mn-lt"/>
                <a:ea typeface="+mn-ea"/>
                <a:cs typeface="+mn-cs"/>
              </a:rPr>
              <a:t>establishing mission and goals, </a:t>
            </a:r>
          </a:p>
          <a:p>
            <a:pPr marL="800100" lvl="1" indent="-342900" defTabSz="457200" fontAlgn="base">
              <a:spcBef>
                <a:spcPts val="800"/>
              </a:spcBef>
              <a:spcAft>
                <a:spcPct val="0"/>
              </a:spcAft>
              <a:buClr>
                <a:schemeClr val="accent6">
                  <a:lumMod val="75000"/>
                </a:schemeClr>
              </a:buClr>
              <a:buSzPct val="100000"/>
              <a:buFont typeface="Wingdings" pitchFamily="2" charset="2"/>
              <a:buChar char="§"/>
            </a:pPr>
            <a:r>
              <a:rPr kumimoji="0" lang="en-US" sz="2800" b="0" i="0" u="none" strike="noStrike" kern="0" cap="none" spc="0" normalizeH="0" noProof="0" dirty="0" smtClean="0">
                <a:ln>
                  <a:noFill/>
                </a:ln>
                <a:solidFill>
                  <a:srgbClr val="333399"/>
                </a:solidFill>
                <a:effectLst/>
                <a:uLnTx/>
                <a:uFillTx/>
                <a:latin typeface="+mn-lt"/>
                <a:ea typeface="+mn-ea"/>
                <a:cs typeface="+mn-cs"/>
              </a:rPr>
              <a:t>documenting authority and decision making, and</a:t>
            </a:r>
          </a:p>
          <a:p>
            <a:pPr marL="800100" lvl="1" indent="-342900" defTabSz="457200" fontAlgn="base">
              <a:spcBef>
                <a:spcPts val="800"/>
              </a:spcBef>
              <a:spcAft>
                <a:spcPct val="0"/>
              </a:spcAft>
              <a:buClr>
                <a:schemeClr val="accent6">
                  <a:lumMod val="75000"/>
                </a:schemeClr>
              </a:buClr>
              <a:buSzPct val="100000"/>
              <a:buFont typeface="Wingdings" pitchFamily="2" charset="2"/>
              <a:buChar char="§"/>
            </a:pPr>
            <a:r>
              <a:rPr lang="en-US" sz="2800" kern="0" dirty="0" smtClean="0">
                <a:solidFill>
                  <a:srgbClr val="333399"/>
                </a:solidFill>
              </a:rPr>
              <a:t>setting norms and expectations for the team.</a:t>
            </a:r>
            <a:endParaRPr kumimoji="0" lang="en-US" sz="2800" b="0" i="0" u="none" strike="noStrike" kern="0" cap="none" spc="0" normalizeH="0" noProof="0" dirty="0" smtClean="0">
              <a:ln>
                <a:noFill/>
              </a:ln>
              <a:solidFill>
                <a:srgbClr val="333399"/>
              </a:solidFill>
              <a:effectLst/>
              <a:uLnTx/>
              <a:uFillTx/>
              <a:latin typeface="+mn-lt"/>
              <a:ea typeface="+mn-ea"/>
              <a:cs typeface="+mn-cs"/>
            </a:endParaRPr>
          </a:p>
          <a:p>
            <a:pPr marL="800100" lvl="1" indent="-342900" defTabSz="457200" fontAlgn="base">
              <a:spcBef>
                <a:spcPts val="800"/>
              </a:spcBef>
              <a:spcAft>
                <a:spcPct val="0"/>
              </a:spcAft>
              <a:buClr>
                <a:schemeClr val="accent6">
                  <a:lumMod val="75000"/>
                </a:schemeClr>
              </a:buClr>
              <a:buSzPct val="100000"/>
              <a:buFont typeface="Wingdings" pitchFamily="2" charset="2"/>
              <a:buChar char="§"/>
            </a:pPr>
            <a:endParaRPr kumimoji="0" lang="en-US" sz="2800" b="0" i="0" u="none" strike="noStrike" kern="0" cap="none" spc="0" normalizeH="0" noProof="0" dirty="0" smtClean="0">
              <a:ln>
                <a:noFill/>
              </a:ln>
              <a:solidFill>
                <a:srgbClr val="333399"/>
              </a:solidFill>
              <a:effectLst/>
              <a:uLnTx/>
              <a:uFillTx/>
              <a:latin typeface="+mn-lt"/>
              <a:ea typeface="+mn-ea"/>
              <a:cs typeface="+mn-cs"/>
            </a:endParaRPr>
          </a:p>
          <a:p>
            <a:pPr marL="800100" lvl="1" indent="-342900" defTabSz="457200" fontAlgn="base">
              <a:spcBef>
                <a:spcPts val="800"/>
              </a:spcBef>
              <a:spcAft>
                <a:spcPct val="0"/>
              </a:spcAft>
              <a:buClr>
                <a:schemeClr val="accent6">
                  <a:lumMod val="75000"/>
                </a:schemeClr>
              </a:buClr>
              <a:buSzPct val="100000"/>
              <a:buFont typeface="Wingdings" pitchFamily="2" charset="2"/>
              <a:buChar char="§"/>
            </a:pPr>
            <a:endParaRPr kumimoji="0" lang="en-US" sz="3200" b="0" i="0" u="none" strike="noStrike" kern="0" cap="none" spc="0" normalizeH="0" baseline="0" noProof="0" dirty="0" smtClean="0">
              <a:ln>
                <a:noFill/>
              </a:ln>
              <a:solidFill>
                <a:srgbClr val="333399"/>
              </a:solidFill>
              <a:effectLst/>
              <a:uLnTx/>
              <a:uFillTx/>
              <a:latin typeface="+mn-lt"/>
              <a:ea typeface="+mn-ea"/>
              <a:cs typeface="+mn-cs"/>
            </a:endParaRPr>
          </a:p>
          <a:p>
            <a:pPr marL="342900" marR="0" lvl="0" indent="-342900" algn="l" defTabSz="457200" rtl="0" eaLnBrk="1" fontAlgn="base" latinLnBrk="0" hangingPunct="1">
              <a:lnSpc>
                <a:spcPct val="100000"/>
              </a:lnSpc>
              <a:spcBef>
                <a:spcPts val="800"/>
              </a:spcBef>
              <a:spcAft>
                <a:spcPct val="0"/>
              </a:spcAft>
              <a:buClr>
                <a:schemeClr val="accent6">
                  <a:lumMod val="75000"/>
                </a:schemeClr>
              </a:buClr>
              <a:buSzPct val="100000"/>
              <a:buFont typeface="Wingdings" pitchFamily="2" charset="2"/>
              <a:buChar char="§"/>
              <a:tabLst/>
              <a:defRPr/>
            </a:pPr>
            <a:endParaRPr kumimoji="0" lang="en-US" sz="3600" b="0" i="0" u="none" strike="noStrike" kern="0" cap="none" spc="0" normalizeH="0" baseline="0" noProof="0" dirty="0" smtClean="0">
              <a:ln>
                <a:noFill/>
              </a:ln>
              <a:solidFill>
                <a:srgbClr val="333399"/>
              </a:solidFill>
              <a:effectLst/>
              <a:uLnTx/>
              <a:uFillTx/>
              <a:latin typeface="+mn-lt"/>
              <a:ea typeface="+mn-ea"/>
              <a:cs typeface="+mn-cs"/>
            </a:endParaRPr>
          </a:p>
          <a:p>
            <a:pPr marL="342900" marR="0" lvl="0" indent="-342900" algn="l" defTabSz="457200" rtl="0" eaLnBrk="1" fontAlgn="base" latinLnBrk="0" hangingPunct="1">
              <a:lnSpc>
                <a:spcPct val="100000"/>
              </a:lnSpc>
              <a:spcBef>
                <a:spcPts val="800"/>
              </a:spcBef>
              <a:spcAft>
                <a:spcPct val="0"/>
              </a:spcAft>
              <a:buClr>
                <a:schemeClr val="accent6">
                  <a:lumMod val="75000"/>
                </a:schemeClr>
              </a:buClr>
              <a:buSzPct val="100000"/>
              <a:buFont typeface="Times New Roman" pitchFamily="18" charset="0"/>
              <a:buNone/>
              <a:tabLst/>
              <a:defRPr/>
            </a:pPr>
            <a:endParaRPr kumimoji="0" lang="en-US" sz="3600" b="0" i="0" u="none" strike="noStrike" kern="0" cap="none" spc="0" normalizeH="0" baseline="0" noProof="0" dirty="0" smtClean="0">
              <a:ln>
                <a:noFill/>
              </a:ln>
              <a:solidFill>
                <a:srgbClr val="333399"/>
              </a:solidFill>
              <a:effectLst/>
              <a:uLnTx/>
              <a:uFillTx/>
              <a:latin typeface="+mn-lt"/>
              <a:ea typeface="+mn-ea"/>
              <a:cs typeface="+mn-cs"/>
            </a:endParaRPr>
          </a:p>
          <a:p>
            <a:pPr marL="342900" marR="0" lvl="0" indent="-342900" algn="ctr" defTabSz="457200" rtl="0" eaLnBrk="1" fontAlgn="base" latinLnBrk="0" hangingPunct="1">
              <a:lnSpc>
                <a:spcPct val="100000"/>
              </a:lnSpc>
              <a:spcBef>
                <a:spcPts val="800"/>
              </a:spcBef>
              <a:spcAft>
                <a:spcPct val="0"/>
              </a:spcAft>
              <a:buClr>
                <a:srgbClr val="000000"/>
              </a:buClr>
              <a:buSzPct val="100000"/>
              <a:buFont typeface="Times New Roman" pitchFamily="18" charset="0"/>
              <a:buNone/>
              <a:tabLst/>
              <a:defRPr/>
            </a:pPr>
            <a:endParaRPr kumimoji="0" lang="en-US" sz="3600" b="1" i="0" u="none" strike="noStrike" kern="0" cap="none" spc="0" normalizeH="0" baseline="0" noProof="0" dirty="0">
              <a:ln>
                <a:noFill/>
              </a:ln>
              <a:solidFill>
                <a:srgbClr val="333399"/>
              </a:solidFill>
              <a:effectLst>
                <a:outerShdw blurRad="38100" dist="38100" dir="2700000" algn="tl">
                  <a:srgbClr val="000000">
                    <a:alpha val="43137"/>
                  </a:srgbClr>
                </a:outerShdw>
              </a:effectLst>
              <a:uLnTx/>
              <a:uFillTx/>
              <a:latin typeface="+mn-lt"/>
              <a:ea typeface="+mn-ea"/>
              <a:cs typeface="+mn-cs"/>
            </a:endParaRPr>
          </a:p>
        </p:txBody>
      </p:sp>
      <p:sp>
        <p:nvSpPr>
          <p:cNvPr id="4" name="Footer Placeholder 3"/>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Teambuilding - Quote</a:t>
            </a:r>
            <a:endParaRPr lang="en-US" dirty="0"/>
          </a:p>
        </p:txBody>
      </p:sp>
      <p:sp>
        <p:nvSpPr>
          <p:cNvPr id="3" name="Content Placeholder 2"/>
          <p:cNvSpPr>
            <a:spLocks noGrp="1"/>
          </p:cNvSpPr>
          <p:nvPr>
            <p:ph idx="1"/>
          </p:nvPr>
        </p:nvSpPr>
        <p:spPr>
          <a:xfrm>
            <a:off x="533400" y="2286000"/>
            <a:ext cx="8151813" cy="3732213"/>
          </a:xfrm>
        </p:spPr>
        <p:txBody>
          <a:bodyPr/>
          <a:lstStyle/>
          <a:p>
            <a:r>
              <a:rPr lang="en-US" sz="3600" dirty="0" smtClean="0"/>
              <a:t>   </a:t>
            </a:r>
            <a:r>
              <a:rPr lang="en-US" dirty="0" smtClean="0"/>
              <a:t>Coming together is a beginning.</a:t>
            </a:r>
            <a:br>
              <a:rPr lang="en-US" dirty="0" smtClean="0"/>
            </a:br>
            <a:r>
              <a:rPr lang="en-US" dirty="0" smtClean="0"/>
              <a:t>Keeping together is progress.</a:t>
            </a:r>
            <a:br>
              <a:rPr lang="en-US" dirty="0" smtClean="0"/>
            </a:br>
            <a:r>
              <a:rPr lang="en-US" dirty="0" smtClean="0"/>
              <a:t>Working together is success. </a:t>
            </a:r>
          </a:p>
          <a:p>
            <a:endParaRPr lang="en-US" dirty="0" smtClean="0"/>
          </a:p>
          <a:p>
            <a:r>
              <a:rPr lang="en-US" dirty="0" smtClean="0"/>
              <a:t>    If everyone is moving forward together, then success takes care of itself.</a:t>
            </a:r>
          </a:p>
          <a:p>
            <a:pPr algn="r"/>
            <a:r>
              <a:rPr lang="en-US" dirty="0" smtClean="0"/>
              <a:t> ~Henry Ford</a:t>
            </a:r>
          </a:p>
          <a:p>
            <a:pPr algn="ctr"/>
            <a:endParaRPr lang="en-US" sz="3600" b="1" dirty="0">
              <a:effectLst>
                <a:outerShdw blurRad="38100" dist="38100" dir="2700000" algn="tl">
                  <a:srgbClr val="000000">
                    <a:alpha val="43137"/>
                  </a:srgbClr>
                </a:outerShdw>
              </a:effectLst>
            </a:endParaRPr>
          </a:p>
        </p:txBody>
      </p:sp>
      <p:pic>
        <p:nvPicPr>
          <p:cNvPr id="4" name="Picture 3" descr="thCAXT0UM1.jpg"/>
          <p:cNvPicPr>
            <a:picLocks noChangeAspect="1"/>
          </p:cNvPicPr>
          <p:nvPr/>
        </p:nvPicPr>
        <p:blipFill>
          <a:blip r:embed="rId2" cstate="print"/>
          <a:stretch>
            <a:fillRect/>
          </a:stretch>
        </p:blipFill>
        <p:spPr>
          <a:xfrm>
            <a:off x="6629400" y="2133600"/>
            <a:ext cx="2133600" cy="17240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Footer Placeholder 4"/>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or Team?</a:t>
            </a:r>
            <a:endParaRPr lang="en-US" dirty="0"/>
          </a:p>
        </p:txBody>
      </p:sp>
      <p:sp>
        <p:nvSpPr>
          <p:cNvPr id="3" name="Content Placeholder 2"/>
          <p:cNvSpPr>
            <a:spLocks noGrp="1"/>
          </p:cNvSpPr>
          <p:nvPr>
            <p:ph idx="1"/>
          </p:nvPr>
        </p:nvSpPr>
        <p:spPr>
          <a:xfrm>
            <a:off x="609600" y="1905000"/>
            <a:ext cx="8151813" cy="4265613"/>
          </a:xfrm>
        </p:spPr>
        <p:txBody>
          <a:bodyPr/>
          <a:lstStyle/>
          <a:p>
            <a:r>
              <a:rPr lang="en-US" sz="4000" b="1" dirty="0" smtClean="0">
                <a:effectLst>
                  <a:outerShdw blurRad="38100" dist="38100" dir="2700000" algn="tl">
                    <a:srgbClr val="000000">
                      <a:alpha val="43137"/>
                    </a:srgbClr>
                  </a:outerShdw>
                </a:effectLst>
              </a:rPr>
              <a:t>Group </a:t>
            </a:r>
            <a:r>
              <a:rPr lang="en-US" sz="3600" dirty="0" smtClean="0"/>
              <a:t> </a:t>
            </a:r>
          </a:p>
          <a:p>
            <a:pPr>
              <a:buClr>
                <a:schemeClr val="accent6">
                  <a:lumMod val="75000"/>
                </a:schemeClr>
              </a:buClr>
            </a:pPr>
            <a:r>
              <a:rPr lang="en-US" sz="3600" dirty="0" smtClean="0"/>
              <a:t>   A group is defined as  a number of people or things that are together or in the same place or a number of people who are connected by some shared activity, interest, or quality</a:t>
            </a:r>
          </a:p>
          <a:p>
            <a:pPr algn="ctr"/>
            <a:endParaRPr lang="en-US" sz="3600" b="1" dirty="0">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or Team?</a:t>
            </a:r>
            <a:endParaRPr lang="en-US" dirty="0"/>
          </a:p>
        </p:txBody>
      </p:sp>
      <p:sp>
        <p:nvSpPr>
          <p:cNvPr id="3" name="Content Placeholder 2"/>
          <p:cNvSpPr>
            <a:spLocks noGrp="1"/>
          </p:cNvSpPr>
          <p:nvPr>
            <p:ph idx="1"/>
          </p:nvPr>
        </p:nvSpPr>
        <p:spPr>
          <a:xfrm>
            <a:off x="609600" y="1905000"/>
            <a:ext cx="8151813" cy="4265613"/>
          </a:xfrm>
        </p:spPr>
        <p:txBody>
          <a:bodyPr/>
          <a:lstStyle/>
          <a:p>
            <a:r>
              <a:rPr lang="en-US" sz="4000" b="1" dirty="0" smtClean="0">
                <a:effectLst>
                  <a:outerShdw blurRad="38100" dist="38100" dir="2700000" algn="tl">
                    <a:srgbClr val="000000">
                      <a:alpha val="43137"/>
                    </a:srgbClr>
                  </a:outerShdw>
                </a:effectLst>
              </a:rPr>
              <a:t>Team</a:t>
            </a:r>
          </a:p>
          <a:p>
            <a:r>
              <a:rPr lang="en-US" sz="4000" dirty="0" smtClean="0"/>
              <a:t>   </a:t>
            </a:r>
            <a:r>
              <a:rPr lang="en-US" sz="3600" dirty="0" smtClean="0"/>
              <a:t>A team is defined as a group of individuals organized to work together to accomplish a set of objectives that cannot be achieved effectively by one individual</a:t>
            </a:r>
          </a:p>
          <a:p>
            <a:endParaRPr lang="en-US" sz="3600" dirty="0" smtClean="0"/>
          </a:p>
          <a:p>
            <a:pPr algn="ctr"/>
            <a:endParaRPr lang="en-US" sz="3600" b="1" dirty="0">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686800" cy="760413"/>
          </a:xfrm>
        </p:spPr>
        <p:txBody>
          <a:bodyPr/>
          <a:lstStyle/>
          <a:p>
            <a:r>
              <a:rPr lang="en-US" sz="2800" dirty="0" smtClean="0"/>
              <a:t>What is the difference between a team and group?</a:t>
            </a:r>
            <a:endParaRPr lang="en-US" sz="2800" dirty="0"/>
          </a:p>
        </p:txBody>
      </p:sp>
      <p:sp>
        <p:nvSpPr>
          <p:cNvPr id="3" name="Content Placeholder 2"/>
          <p:cNvSpPr>
            <a:spLocks noGrp="1"/>
          </p:cNvSpPr>
          <p:nvPr>
            <p:ph idx="1"/>
          </p:nvPr>
        </p:nvSpPr>
        <p:spPr>
          <a:xfrm>
            <a:off x="533400" y="1905000"/>
            <a:ext cx="8305800" cy="4265613"/>
          </a:xfrm>
        </p:spPr>
        <p:txBody>
          <a:bodyPr/>
          <a:lstStyle/>
          <a:p>
            <a:pPr>
              <a:buClr>
                <a:schemeClr val="accent6">
                  <a:lumMod val="75000"/>
                </a:schemeClr>
              </a:buClr>
            </a:pPr>
            <a:r>
              <a:rPr lang="en-US" sz="2800" b="1" dirty="0" smtClean="0">
                <a:effectLst>
                  <a:outerShdw blurRad="38100" dist="38100" dir="2700000" algn="tl">
                    <a:srgbClr val="000000">
                      <a:alpha val="43137"/>
                    </a:srgbClr>
                  </a:outerShdw>
                </a:effectLst>
              </a:rPr>
              <a:t>Team</a:t>
            </a:r>
          </a:p>
          <a:p>
            <a:pPr>
              <a:buClr>
                <a:schemeClr val="accent6">
                  <a:lumMod val="75000"/>
                </a:schemeClr>
              </a:buClr>
              <a:buFont typeface="Wingdings" pitchFamily="2" charset="2"/>
              <a:buChar char="§"/>
            </a:pPr>
            <a:r>
              <a:rPr lang="en-US" sz="2800" dirty="0" smtClean="0"/>
              <a:t>Team are interdependent for overall performance</a:t>
            </a:r>
          </a:p>
          <a:p>
            <a:pPr>
              <a:buClr>
                <a:schemeClr val="accent6">
                  <a:lumMod val="75000"/>
                </a:schemeClr>
              </a:buClr>
              <a:buFont typeface="Wingdings" pitchFamily="2" charset="2"/>
              <a:buChar char="§"/>
            </a:pPr>
            <a:r>
              <a:rPr lang="en-US" sz="2800" dirty="0" smtClean="0"/>
              <a:t>Teams committed to common purpose or set of performance goals</a:t>
            </a:r>
          </a:p>
          <a:p>
            <a:pPr>
              <a:buClr>
                <a:schemeClr val="accent6">
                  <a:lumMod val="75000"/>
                </a:schemeClr>
              </a:buClr>
              <a:buFont typeface="Wingdings" pitchFamily="2" charset="2"/>
              <a:buChar char="§"/>
            </a:pPr>
            <a:r>
              <a:rPr lang="en-US" sz="2800" dirty="0" smtClean="0"/>
              <a:t>Teams hold themselves mutually accountable</a:t>
            </a:r>
          </a:p>
          <a:p>
            <a:pPr>
              <a:buClr>
                <a:schemeClr val="accent6">
                  <a:lumMod val="75000"/>
                </a:schemeClr>
              </a:buClr>
            </a:pPr>
            <a:r>
              <a:rPr lang="en-US" sz="2800" b="1" dirty="0" smtClean="0">
                <a:effectLst>
                  <a:outerShdw blurRad="38100" dist="38100" dir="2700000" algn="tl">
                    <a:srgbClr val="000000">
                      <a:alpha val="43137"/>
                    </a:srgbClr>
                  </a:outerShdw>
                </a:effectLst>
              </a:rPr>
              <a:t>Groups</a:t>
            </a:r>
          </a:p>
          <a:p>
            <a:pPr>
              <a:buClr>
                <a:schemeClr val="accent6">
                  <a:lumMod val="75000"/>
                </a:schemeClr>
              </a:buClr>
              <a:buFont typeface="Wingdings" pitchFamily="2" charset="2"/>
              <a:buChar char="§"/>
            </a:pPr>
            <a:r>
              <a:rPr lang="en-US" sz="2800" dirty="0" smtClean="0"/>
              <a:t>Individual contributors</a:t>
            </a:r>
          </a:p>
          <a:p>
            <a:pPr>
              <a:buClr>
                <a:schemeClr val="accent6">
                  <a:lumMod val="75000"/>
                </a:schemeClr>
              </a:buClr>
              <a:buFont typeface="Wingdings" pitchFamily="2" charset="2"/>
              <a:buChar char="§"/>
            </a:pPr>
            <a:r>
              <a:rPr lang="en-US" sz="2800" dirty="0" smtClean="0"/>
              <a:t>Vying for individual outcomes</a:t>
            </a:r>
            <a:endParaRPr lang="en-US" sz="2800" dirty="0"/>
          </a:p>
        </p:txBody>
      </p:sp>
      <p:sp>
        <p:nvSpPr>
          <p:cNvPr id="4" name="Footer Placeholder 3"/>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686800" cy="760413"/>
          </a:xfrm>
        </p:spPr>
        <p:txBody>
          <a:bodyPr/>
          <a:lstStyle/>
          <a:p>
            <a:r>
              <a:rPr lang="en-US" dirty="0" smtClean="0"/>
              <a:t>Describe Dysfunctional Teams</a:t>
            </a:r>
            <a:endParaRPr lang="en-US" dirty="0"/>
          </a:p>
        </p:txBody>
      </p:sp>
      <p:sp>
        <p:nvSpPr>
          <p:cNvPr id="3" name="Footer Placeholder 2"/>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8305800" cy="4265613"/>
          </a:xfrm>
        </p:spPr>
        <p:txBody>
          <a:bodyPr/>
          <a:lstStyle/>
          <a:p>
            <a:pPr>
              <a:buClr>
                <a:schemeClr val="accent6">
                  <a:lumMod val="75000"/>
                </a:schemeClr>
              </a:buClr>
            </a:pPr>
            <a:r>
              <a:rPr lang="en-US" sz="3600" dirty="0" smtClean="0"/>
              <a:t>    </a:t>
            </a:r>
          </a:p>
          <a:p>
            <a:pPr>
              <a:buClr>
                <a:schemeClr val="accent6">
                  <a:lumMod val="75000"/>
                </a:schemeClr>
              </a:buClr>
            </a:pPr>
            <a:endParaRPr lang="en-US" sz="3600" b="1" dirty="0" smtClean="0">
              <a:effectLst>
                <a:outerShdw blurRad="38100" dist="38100" dir="2700000" algn="tl">
                  <a:srgbClr val="000000">
                    <a:alpha val="43137"/>
                  </a:srgbClr>
                </a:outerShdw>
              </a:effectLst>
            </a:endParaRPr>
          </a:p>
          <a:p>
            <a:pPr>
              <a:buClr>
                <a:schemeClr val="accent6">
                  <a:lumMod val="75000"/>
                </a:schemeClr>
              </a:buClr>
            </a:pPr>
            <a:endParaRPr lang="en-US" sz="3600" b="1" dirty="0" smtClean="0">
              <a:effectLst>
                <a:outerShdw blurRad="38100" dist="38100" dir="2700000" algn="tl">
                  <a:srgbClr val="000000">
                    <a:alpha val="43137"/>
                  </a:srgbClr>
                </a:outerShdw>
              </a:effectLst>
            </a:endParaRPr>
          </a:p>
          <a:p>
            <a:pPr>
              <a:buClr>
                <a:schemeClr val="accent6">
                  <a:lumMod val="75000"/>
                </a:schemeClr>
              </a:buClr>
            </a:pPr>
            <a:r>
              <a:rPr lang="en-US" sz="3600" b="1" dirty="0" smtClean="0">
                <a:effectLst>
                  <a:outerShdw blurRad="38100" dist="38100" dir="2700000" algn="tl">
                    <a:srgbClr val="000000">
                      <a:alpha val="43137"/>
                    </a:srgbClr>
                  </a:outerShdw>
                </a:effectLst>
              </a:rPr>
              <a:t>    A group qualifies as a team only if its members focus on helping one another to accomplish project objectives.</a:t>
            </a:r>
            <a:endParaRPr lang="en-US" sz="3600" b="1" dirty="0">
              <a:effectLst>
                <a:outerShdw blurRad="38100" dist="38100" dir="2700000" algn="tl">
                  <a:srgbClr val="000000">
                    <a:alpha val="43137"/>
                  </a:srgbClr>
                </a:outerShdw>
              </a:effectLst>
            </a:endParaRPr>
          </a:p>
        </p:txBody>
      </p:sp>
      <p:pic>
        <p:nvPicPr>
          <p:cNvPr id="18434" name="Picture 2" descr="C:\Users\jsj15756\AppData\Local\Microsoft\Windows\Temporary Internet Files\Content.IE5\IW1Z7U20\MC900439611[1].png"/>
          <p:cNvPicPr>
            <a:picLocks noChangeAspect="1" noChangeArrowheads="1"/>
          </p:cNvPicPr>
          <p:nvPr/>
        </p:nvPicPr>
        <p:blipFill>
          <a:blip r:embed="rId2" cstate="print"/>
          <a:srcRect/>
          <a:stretch>
            <a:fillRect/>
          </a:stretch>
        </p:blipFill>
        <p:spPr bwMode="auto">
          <a:xfrm>
            <a:off x="3200400" y="1981200"/>
            <a:ext cx="2181225" cy="1900238"/>
          </a:xfrm>
          <a:prstGeom prst="rect">
            <a:avLst/>
          </a:prstGeom>
          <a:ln>
            <a:noFill/>
          </a:ln>
          <a:effectLst>
            <a:outerShdw blurRad="292100" dist="139700" dir="2700000" algn="tl" rotWithShape="0">
              <a:srgbClr val="333333">
                <a:alpha val="65000"/>
              </a:srgbClr>
            </a:outerShdw>
          </a:effectLst>
        </p:spPr>
      </p:pic>
      <p:sp>
        <p:nvSpPr>
          <p:cNvPr id="2" name="Footer Placeholder 1"/>
          <p:cNvSpPr>
            <a:spLocks noGrp="1"/>
          </p:cNvSpPr>
          <p:nvPr>
            <p:ph type="ftr" sz="quarter" idx="11"/>
          </p:nvPr>
        </p:nvSpPr>
        <p:spPr/>
        <p:txBody>
          <a:bodyPr/>
          <a:lstStyle/>
          <a:p>
            <a:r>
              <a:rPr lang="en-US" smtClean="0"/>
              <a:t>2016 Version</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heme1">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SimSun"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SimSun" pitchFamily="2" charset="-122"/>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3490</TotalTime>
  <Words>665</Words>
  <Application>Microsoft Office PowerPoint</Application>
  <PresentationFormat>On-screen Show (4:3)</PresentationFormat>
  <Paragraphs>99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Theme1</vt:lpstr>
      <vt:lpstr>PROJECT TEAMBUILDING Launching the Team</vt:lpstr>
      <vt:lpstr>Project Teambuilding</vt:lpstr>
      <vt:lpstr>Course Objectives:</vt:lpstr>
      <vt:lpstr>Project Teambuilding - Quote</vt:lpstr>
      <vt:lpstr>Group or Team?</vt:lpstr>
      <vt:lpstr>Group or Team?</vt:lpstr>
      <vt:lpstr>What is the difference between a team and group?</vt:lpstr>
      <vt:lpstr>Describe Dysfunctional Teams</vt:lpstr>
      <vt:lpstr>PowerPoint Presentation</vt:lpstr>
      <vt:lpstr>Team Behavior</vt:lpstr>
      <vt:lpstr>Launching the Team</vt:lpstr>
      <vt:lpstr>Define Team</vt:lpstr>
      <vt:lpstr>Mission and Goals</vt:lpstr>
      <vt:lpstr>Team Charter</vt:lpstr>
      <vt:lpstr>Authority and Decision Making</vt:lpstr>
      <vt:lpstr>Norms and Expectations</vt:lpstr>
      <vt:lpstr>Rules of Engagement</vt:lpstr>
      <vt:lpstr>Rules of Engagement - Exercise</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Stakeholder Management</dc:title>
  <dc:creator>PKS</dc:creator>
  <cp:lastModifiedBy>Treagy, Michael (VITA)</cp:lastModifiedBy>
  <cp:revision>64</cp:revision>
  <dcterms:created xsi:type="dcterms:W3CDTF">2013-09-30T17:24:22Z</dcterms:created>
  <dcterms:modified xsi:type="dcterms:W3CDTF">2017-02-05T20:01:29Z</dcterms:modified>
</cp:coreProperties>
</file>